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3" r:id="rId6"/>
    <p:sldId id="270" r:id="rId7"/>
    <p:sldId id="277" r:id="rId8"/>
    <p:sldId id="278" r:id="rId9"/>
    <p:sldId id="281" r:id="rId10"/>
    <p:sldId id="279" r:id="rId11"/>
    <p:sldId id="280" r:id="rId12"/>
    <p:sldId id="266" r:id="rId13"/>
    <p:sldId id="273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C0974C-8638-4B7F-9D0B-3521A63B5D9A}" v="59" dt="2022-05-02T15:24:27.893"/>
    <p1510:client id="{FC212E35-ACDD-604D-BF18-C9CDF92F0179}" v="2085" dt="2022-05-02T05:21:05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lian, David" userId="abaecdff-2d9d-41f0-872e-4be1117dbae5" providerId="ADAL" clId="{3DC0974C-8638-4B7F-9D0B-3521A63B5D9A}"/>
    <pc:docChg chg="undo redo custSel addSld delSld modSld">
      <pc:chgData name="Kilian, David" userId="abaecdff-2d9d-41f0-872e-4be1117dbae5" providerId="ADAL" clId="{3DC0974C-8638-4B7F-9D0B-3521A63B5D9A}" dt="2022-05-02T15:24:27.893" v="452" actId="1076"/>
      <pc:docMkLst>
        <pc:docMk/>
      </pc:docMkLst>
      <pc:sldChg chg="del">
        <pc:chgData name="Kilian, David" userId="abaecdff-2d9d-41f0-872e-4be1117dbae5" providerId="ADAL" clId="{3DC0974C-8638-4B7F-9D0B-3521A63B5D9A}" dt="2022-04-28T15:13:05.995" v="1" actId="2696"/>
        <pc:sldMkLst>
          <pc:docMk/>
          <pc:sldMk cId="109857222" sldId="256"/>
        </pc:sldMkLst>
      </pc:sldChg>
      <pc:sldChg chg="modSp add mod">
        <pc:chgData name="Kilian, David" userId="abaecdff-2d9d-41f0-872e-4be1117dbae5" providerId="ADAL" clId="{3DC0974C-8638-4B7F-9D0B-3521A63B5D9A}" dt="2022-04-28T15:13:19.579" v="21" actId="20577"/>
        <pc:sldMkLst>
          <pc:docMk/>
          <pc:sldMk cId="3179413422" sldId="257"/>
        </pc:sldMkLst>
        <pc:spChg chg="mod">
          <ac:chgData name="Kilian, David" userId="abaecdff-2d9d-41f0-872e-4be1117dbae5" providerId="ADAL" clId="{3DC0974C-8638-4B7F-9D0B-3521A63B5D9A}" dt="2022-04-28T15:13:19.579" v="21" actId="20577"/>
          <ac:spMkLst>
            <pc:docMk/>
            <pc:sldMk cId="3179413422" sldId="257"/>
            <ac:spMk id="2" creationId="{00000000-0000-0000-0000-000000000000}"/>
          </ac:spMkLst>
        </pc:spChg>
        <pc:spChg chg="mod">
          <ac:chgData name="Kilian, David" userId="abaecdff-2d9d-41f0-872e-4be1117dbae5" providerId="ADAL" clId="{3DC0974C-8638-4B7F-9D0B-3521A63B5D9A}" dt="2022-04-28T15:13:14.658" v="14" actId="20577"/>
          <ac:spMkLst>
            <pc:docMk/>
            <pc:sldMk cId="3179413422" sldId="257"/>
            <ac:spMk id="3" creationId="{00000000-0000-0000-0000-000000000000}"/>
          </ac:spMkLst>
        </pc:spChg>
      </pc:sldChg>
      <pc:sldChg chg="modSp add mod">
        <pc:chgData name="Kilian, David" userId="abaecdff-2d9d-41f0-872e-4be1117dbae5" providerId="ADAL" clId="{3DC0974C-8638-4B7F-9D0B-3521A63B5D9A}" dt="2022-04-28T15:14:11.874" v="83" actId="1036"/>
        <pc:sldMkLst>
          <pc:docMk/>
          <pc:sldMk cId="1186550243" sldId="258"/>
        </pc:sldMkLst>
        <pc:spChg chg="mod">
          <ac:chgData name="Kilian, David" userId="abaecdff-2d9d-41f0-872e-4be1117dbae5" providerId="ADAL" clId="{3DC0974C-8638-4B7F-9D0B-3521A63B5D9A}" dt="2022-04-28T15:14:07.018" v="79" actId="20577"/>
          <ac:spMkLst>
            <pc:docMk/>
            <pc:sldMk cId="1186550243" sldId="258"/>
            <ac:spMk id="6" creationId="{BDCD218D-8D99-C411-1292-449AAACDE8A9}"/>
          </ac:spMkLst>
        </pc:spChg>
        <pc:picChg chg="mod">
          <ac:chgData name="Kilian, David" userId="abaecdff-2d9d-41f0-872e-4be1117dbae5" providerId="ADAL" clId="{3DC0974C-8638-4B7F-9D0B-3521A63B5D9A}" dt="2022-04-28T15:14:11.874" v="83" actId="1036"/>
          <ac:picMkLst>
            <pc:docMk/>
            <pc:sldMk cId="1186550243" sldId="258"/>
            <ac:picMk id="1026" creationId="{0D2B16B2-DE28-8324-327A-0412DBCEBC74}"/>
          </ac:picMkLst>
        </pc:picChg>
      </pc:sldChg>
      <pc:sldChg chg="modSp add mod">
        <pc:chgData name="Kilian, David" userId="abaecdff-2d9d-41f0-872e-4be1117dbae5" providerId="ADAL" clId="{3DC0974C-8638-4B7F-9D0B-3521A63B5D9A}" dt="2022-04-28T16:04:12.162" v="392" actId="20577"/>
        <pc:sldMkLst>
          <pc:docMk/>
          <pc:sldMk cId="3698858405" sldId="259"/>
        </pc:sldMkLst>
        <pc:spChg chg="mod">
          <ac:chgData name="Kilian, David" userId="abaecdff-2d9d-41f0-872e-4be1117dbae5" providerId="ADAL" clId="{3DC0974C-8638-4B7F-9D0B-3521A63B5D9A}" dt="2022-04-28T16:04:12.162" v="392" actId="20577"/>
          <ac:spMkLst>
            <pc:docMk/>
            <pc:sldMk cId="3698858405" sldId="259"/>
            <ac:spMk id="3" creationId="{80258A44-2EA0-5FAB-7EB2-1BF2041C7DD3}"/>
          </ac:spMkLst>
        </pc:spChg>
      </pc:sldChg>
      <pc:sldChg chg="modSp add mod">
        <pc:chgData name="Kilian, David" userId="abaecdff-2d9d-41f0-872e-4be1117dbae5" providerId="ADAL" clId="{3DC0974C-8638-4B7F-9D0B-3521A63B5D9A}" dt="2022-04-28T15:16:46.578" v="244" actId="20577"/>
        <pc:sldMkLst>
          <pc:docMk/>
          <pc:sldMk cId="1677705946" sldId="260"/>
        </pc:sldMkLst>
        <pc:spChg chg="mod">
          <ac:chgData name="Kilian, David" userId="abaecdff-2d9d-41f0-872e-4be1117dbae5" providerId="ADAL" clId="{3DC0974C-8638-4B7F-9D0B-3521A63B5D9A}" dt="2022-04-28T15:16:46.578" v="244" actId="20577"/>
          <ac:spMkLst>
            <pc:docMk/>
            <pc:sldMk cId="1677705946" sldId="260"/>
            <ac:spMk id="3" creationId="{DBD13FC3-B913-8BF3-78A7-A331EE8BA7D8}"/>
          </ac:spMkLst>
        </pc:spChg>
      </pc:sldChg>
      <pc:sldChg chg="modSp new del mod">
        <pc:chgData name="Kilian, David" userId="abaecdff-2d9d-41f0-872e-4be1117dbae5" providerId="ADAL" clId="{3DC0974C-8638-4B7F-9D0B-3521A63B5D9A}" dt="2022-04-28T15:17:46.815" v="332" actId="2696"/>
        <pc:sldMkLst>
          <pc:docMk/>
          <pc:sldMk cId="3308622728" sldId="261"/>
        </pc:sldMkLst>
        <pc:spChg chg="mod">
          <ac:chgData name="Kilian, David" userId="abaecdff-2d9d-41f0-872e-4be1117dbae5" providerId="ADAL" clId="{3DC0974C-8638-4B7F-9D0B-3521A63B5D9A}" dt="2022-04-28T15:17:08.646" v="267" actId="20577"/>
          <ac:spMkLst>
            <pc:docMk/>
            <pc:sldMk cId="3308622728" sldId="261"/>
            <ac:spMk id="2" creationId="{77EF2D74-41BF-4BEC-BE08-F2098D1F84DA}"/>
          </ac:spMkLst>
        </pc:spChg>
        <pc:spChg chg="mod">
          <ac:chgData name="Kilian, David" userId="abaecdff-2d9d-41f0-872e-4be1117dbae5" providerId="ADAL" clId="{3DC0974C-8638-4B7F-9D0B-3521A63B5D9A}" dt="2022-04-28T15:17:16.712" v="329" actId="20577"/>
          <ac:spMkLst>
            <pc:docMk/>
            <pc:sldMk cId="3308622728" sldId="261"/>
            <ac:spMk id="3" creationId="{F0031D16-86D6-4019-BBBD-A3637C8EBE94}"/>
          </ac:spMkLst>
        </pc:spChg>
      </pc:sldChg>
      <pc:sldChg chg="new del">
        <pc:chgData name="Kilian, David" userId="abaecdff-2d9d-41f0-872e-4be1117dbae5" providerId="ADAL" clId="{3DC0974C-8638-4B7F-9D0B-3521A63B5D9A}" dt="2022-04-28T15:17:50.011" v="333" actId="2696"/>
        <pc:sldMkLst>
          <pc:docMk/>
          <pc:sldMk cId="2010877529" sldId="262"/>
        </pc:sldMkLst>
      </pc:sldChg>
      <pc:sldChg chg="modSp add">
        <pc:chgData name="Kilian, David" userId="abaecdff-2d9d-41f0-872e-4be1117dbae5" providerId="ADAL" clId="{3DC0974C-8638-4B7F-9D0B-3521A63B5D9A}" dt="2022-05-02T15:20:28.494" v="397" actId="207"/>
        <pc:sldMkLst>
          <pc:docMk/>
          <pc:sldMk cId="2326875132" sldId="263"/>
        </pc:sldMkLst>
        <pc:spChg chg="mod">
          <ac:chgData name="Kilian, David" userId="abaecdff-2d9d-41f0-872e-4be1117dbae5" providerId="ADAL" clId="{3DC0974C-8638-4B7F-9D0B-3521A63B5D9A}" dt="2022-04-28T15:18:04.252" v="340" actId="20577"/>
          <ac:spMkLst>
            <pc:docMk/>
            <pc:sldMk cId="2326875132" sldId="263"/>
            <ac:spMk id="4" creationId="{F816E199-14B3-AE49-BBA6-ADB5A84CBB88}"/>
          </ac:spMkLst>
        </pc:spChg>
        <pc:spChg chg="mod">
          <ac:chgData name="Kilian, David" userId="abaecdff-2d9d-41f0-872e-4be1117dbae5" providerId="ADAL" clId="{3DC0974C-8638-4B7F-9D0B-3521A63B5D9A}" dt="2022-05-02T15:20:28.494" v="397" actId="207"/>
          <ac:spMkLst>
            <pc:docMk/>
            <pc:sldMk cId="2326875132" sldId="263"/>
            <ac:spMk id="7" creationId="{046CE93B-BA65-284A-9FF5-67091C5BFAFA}"/>
          </ac:spMkLst>
        </pc:spChg>
      </pc:sldChg>
      <pc:sldChg chg="add del mod modShow">
        <pc:chgData name="Kilian, David" userId="abaecdff-2d9d-41f0-872e-4be1117dbae5" providerId="ADAL" clId="{3DC0974C-8638-4B7F-9D0B-3521A63B5D9A}" dt="2022-04-28T19:36:23.569" v="393" actId="2696"/>
        <pc:sldMkLst>
          <pc:docMk/>
          <pc:sldMk cId="3055554151" sldId="264"/>
        </pc:sldMkLst>
      </pc:sldChg>
      <pc:sldChg chg="addSp delSp modSp mod">
        <pc:chgData name="Kilian, David" userId="abaecdff-2d9d-41f0-872e-4be1117dbae5" providerId="ADAL" clId="{3DC0974C-8638-4B7F-9D0B-3521A63B5D9A}" dt="2022-05-02T15:24:27.893" v="452" actId="1076"/>
        <pc:sldMkLst>
          <pc:docMk/>
          <pc:sldMk cId="584785164" sldId="273"/>
        </pc:sldMkLst>
        <pc:spChg chg="del mod">
          <ac:chgData name="Kilian, David" userId="abaecdff-2d9d-41f0-872e-4be1117dbae5" providerId="ADAL" clId="{3DC0974C-8638-4B7F-9D0B-3521A63B5D9A}" dt="2022-05-02T15:24:14.598" v="451" actId="478"/>
          <ac:spMkLst>
            <pc:docMk/>
            <pc:sldMk cId="584785164" sldId="273"/>
            <ac:spMk id="4" creationId="{5380DF42-A0FB-783F-831D-7AB4B0D90C12}"/>
          </ac:spMkLst>
        </pc:spChg>
        <pc:spChg chg="add mod">
          <ac:chgData name="Kilian, David" userId="abaecdff-2d9d-41f0-872e-4be1117dbae5" providerId="ADAL" clId="{3DC0974C-8638-4B7F-9D0B-3521A63B5D9A}" dt="2022-05-02T15:24:27.893" v="452" actId="1076"/>
          <ac:spMkLst>
            <pc:docMk/>
            <pc:sldMk cId="584785164" sldId="273"/>
            <ac:spMk id="9" creationId="{9541D9A9-2564-DF16-EC76-CA693FE9A0C6}"/>
          </ac:spMkLst>
        </pc:spChg>
      </pc:sldChg>
      <pc:sldChg chg="mod modShow">
        <pc:chgData name="Kilian, David" userId="abaecdff-2d9d-41f0-872e-4be1117dbae5" providerId="ADAL" clId="{3DC0974C-8638-4B7F-9D0B-3521A63B5D9A}" dt="2022-05-02T15:08:39.761" v="394" actId="729"/>
        <pc:sldMkLst>
          <pc:docMk/>
          <pc:sldMk cId="1456292497" sldId="275"/>
        </pc:sldMkLst>
      </pc:sldChg>
    </pc:docChg>
  </pc:docChgLst>
  <pc:docChgLst>
    <pc:chgData name="Kilian, David" userId="abaecdff-2d9d-41f0-872e-4be1117dbae5" providerId="ADAL" clId="{FC212E35-ACDD-604D-BF18-C9CDF92F0179}"/>
    <pc:docChg chg="undo redo custSel addSld delSld modSld sldOrd">
      <pc:chgData name="Kilian, David" userId="abaecdff-2d9d-41f0-872e-4be1117dbae5" providerId="ADAL" clId="{FC212E35-ACDD-604D-BF18-C9CDF92F0179}" dt="2022-05-02T05:21:17.794" v="4882" actId="20577"/>
      <pc:docMkLst>
        <pc:docMk/>
      </pc:docMkLst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109857222" sldId="256"/>
        </pc:sldMkLst>
      </pc:sldChg>
      <pc:sldChg chg="modSp mod">
        <pc:chgData name="Kilian, David" userId="abaecdff-2d9d-41f0-872e-4be1117dbae5" providerId="ADAL" clId="{FC212E35-ACDD-604D-BF18-C9CDF92F0179}" dt="2022-05-01T21:23:03.473" v="4731" actId="20577"/>
        <pc:sldMkLst>
          <pc:docMk/>
          <pc:sldMk cId="3179413422" sldId="257"/>
        </pc:sldMkLst>
        <pc:spChg chg="mod">
          <ac:chgData name="Kilian, David" userId="abaecdff-2d9d-41f0-872e-4be1117dbae5" providerId="ADAL" clId="{FC212E35-ACDD-604D-BF18-C9CDF92F0179}" dt="2022-05-01T21:23:03.473" v="4731" actId="20577"/>
          <ac:spMkLst>
            <pc:docMk/>
            <pc:sldMk cId="3179413422" sldId="257"/>
            <ac:spMk id="3" creationId="{00000000-0000-0000-0000-000000000000}"/>
          </ac:spMkLst>
        </pc:spChg>
      </pc:sldChg>
      <pc:sldChg chg="mod modShow">
        <pc:chgData name="Kilian, David" userId="abaecdff-2d9d-41f0-872e-4be1117dbae5" providerId="ADAL" clId="{FC212E35-ACDD-604D-BF18-C9CDF92F0179}" dt="2022-05-01T03:30:02.802" v="912" actId="729"/>
        <pc:sldMkLst>
          <pc:docMk/>
          <pc:sldMk cId="1186550243" sldId="258"/>
        </pc:sldMkLst>
      </pc:sldChg>
      <pc:sldChg chg="modSp mod">
        <pc:chgData name="Kilian, David" userId="abaecdff-2d9d-41f0-872e-4be1117dbae5" providerId="ADAL" clId="{FC212E35-ACDD-604D-BF18-C9CDF92F0179}" dt="2022-05-01T21:46:36.104" v="4743" actId="20577"/>
        <pc:sldMkLst>
          <pc:docMk/>
          <pc:sldMk cId="3698858405" sldId="259"/>
        </pc:sldMkLst>
        <pc:spChg chg="mod">
          <ac:chgData name="Kilian, David" userId="abaecdff-2d9d-41f0-872e-4be1117dbae5" providerId="ADAL" clId="{FC212E35-ACDD-604D-BF18-C9CDF92F0179}" dt="2022-05-01T21:46:36.104" v="4743" actId="20577"/>
          <ac:spMkLst>
            <pc:docMk/>
            <pc:sldMk cId="3698858405" sldId="259"/>
            <ac:spMk id="3" creationId="{80258A44-2EA0-5FAB-7EB2-1BF2041C7DD3}"/>
          </ac:spMkLst>
        </pc:spChg>
      </pc:sldChg>
      <pc:sldChg chg="modSp mod">
        <pc:chgData name="Kilian, David" userId="abaecdff-2d9d-41f0-872e-4be1117dbae5" providerId="ADAL" clId="{FC212E35-ACDD-604D-BF18-C9CDF92F0179}" dt="2022-05-01T21:13:38.238" v="4357" actId="20577"/>
        <pc:sldMkLst>
          <pc:docMk/>
          <pc:sldMk cId="1677705946" sldId="260"/>
        </pc:sldMkLst>
        <pc:spChg chg="mod">
          <ac:chgData name="Kilian, David" userId="abaecdff-2d9d-41f0-872e-4be1117dbae5" providerId="ADAL" clId="{FC212E35-ACDD-604D-BF18-C9CDF92F0179}" dt="2022-05-01T21:13:38.238" v="4357" actId="20577"/>
          <ac:spMkLst>
            <pc:docMk/>
            <pc:sldMk cId="1677705946" sldId="260"/>
            <ac:spMk id="3" creationId="{DBD13FC3-B913-8BF3-78A7-A331EE8BA7D8}"/>
          </ac:spMkLst>
        </pc:sp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1673242721" sldId="261"/>
        </pc:sldMkLst>
      </pc:sldChg>
      <pc:sldChg chg="add del">
        <pc:chgData name="Kilian, David" userId="abaecdff-2d9d-41f0-872e-4be1117dbae5" providerId="ADAL" clId="{FC212E35-ACDD-604D-BF18-C9CDF92F0179}" dt="2022-05-01T03:12:37.534" v="4" actId="2696"/>
        <pc:sldMkLst>
          <pc:docMk/>
          <pc:sldMk cId="4034434631" sldId="261"/>
        </pc:sldMkLst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3055554151" sldId="262"/>
        </pc:sldMkLst>
      </pc:sldChg>
      <pc:sldChg chg="modSp mod">
        <pc:chgData name="Kilian, David" userId="abaecdff-2d9d-41f0-872e-4be1117dbae5" providerId="ADAL" clId="{FC212E35-ACDD-604D-BF18-C9CDF92F0179}" dt="2022-05-01T03:33:39.171" v="1056" actId="20577"/>
        <pc:sldMkLst>
          <pc:docMk/>
          <pc:sldMk cId="2326875132" sldId="263"/>
        </pc:sldMkLst>
        <pc:spChg chg="mod">
          <ac:chgData name="Kilian, David" userId="abaecdff-2d9d-41f0-872e-4be1117dbae5" providerId="ADAL" clId="{FC212E35-ACDD-604D-BF18-C9CDF92F0179}" dt="2022-05-01T03:33:20.176" v="1049" actId="20577"/>
          <ac:spMkLst>
            <pc:docMk/>
            <pc:sldMk cId="2326875132" sldId="263"/>
            <ac:spMk id="4" creationId="{F816E199-14B3-AE49-BBA6-ADB5A84CBB88}"/>
          </ac:spMkLst>
        </pc:spChg>
        <pc:spChg chg="mod">
          <ac:chgData name="Kilian, David" userId="abaecdff-2d9d-41f0-872e-4be1117dbae5" providerId="ADAL" clId="{FC212E35-ACDD-604D-BF18-C9CDF92F0179}" dt="2022-05-01T03:33:39.171" v="1056" actId="20577"/>
          <ac:spMkLst>
            <pc:docMk/>
            <pc:sldMk cId="2326875132" sldId="263"/>
            <ac:spMk id="7" creationId="{046CE93B-BA65-284A-9FF5-67091C5BFAFA}"/>
          </ac:spMkLst>
        </pc:sp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2464249280" sldId="264"/>
        </pc:sldMkLst>
      </pc:sldChg>
      <pc:sldChg chg="add del">
        <pc:chgData name="Kilian, David" userId="abaecdff-2d9d-41f0-872e-4be1117dbae5" providerId="ADAL" clId="{FC212E35-ACDD-604D-BF18-C9CDF92F0179}" dt="2022-05-01T03:12:30.449" v="3" actId="2696"/>
        <pc:sldMkLst>
          <pc:docMk/>
          <pc:sldMk cId="3087056860" sldId="264"/>
        </pc:sldMkLst>
      </pc:sldChg>
      <pc:sldChg chg="modSp add del mod">
        <pc:chgData name="Kilian, David" userId="abaecdff-2d9d-41f0-872e-4be1117dbae5" providerId="ADAL" clId="{FC212E35-ACDD-604D-BF18-C9CDF92F0179}" dt="2022-05-01T04:05:38.825" v="1816" actId="20577"/>
        <pc:sldMkLst>
          <pc:docMk/>
          <pc:sldMk cId="1927295497" sldId="266"/>
        </pc:sldMkLst>
        <pc:spChg chg="mod">
          <ac:chgData name="Kilian, David" userId="abaecdff-2d9d-41f0-872e-4be1117dbae5" providerId="ADAL" clId="{FC212E35-ACDD-604D-BF18-C9CDF92F0179}" dt="2022-05-01T04:04:38.985" v="1751" actId="20577"/>
          <ac:spMkLst>
            <pc:docMk/>
            <pc:sldMk cId="1927295497" sldId="266"/>
            <ac:spMk id="2" creationId="{EE7F3ED0-DD7A-FD42-A268-7678E520CB5A}"/>
          </ac:spMkLst>
        </pc:spChg>
        <pc:spChg chg="mod">
          <ac:chgData name="Kilian, David" userId="abaecdff-2d9d-41f0-872e-4be1117dbae5" providerId="ADAL" clId="{FC212E35-ACDD-604D-BF18-C9CDF92F0179}" dt="2022-05-01T04:05:38.825" v="1816" actId="20577"/>
          <ac:spMkLst>
            <pc:docMk/>
            <pc:sldMk cId="1927295497" sldId="266"/>
            <ac:spMk id="3" creationId="{635E1030-7E7A-FB4D-8DB0-443FA7F3D822}"/>
          </ac:spMkLst>
        </pc:spChg>
        <pc:spChg chg="mod">
          <ac:chgData name="Kilian, David" userId="abaecdff-2d9d-41f0-872e-4be1117dbae5" providerId="ADAL" clId="{FC212E35-ACDD-604D-BF18-C9CDF92F0179}" dt="2022-05-01T04:05:29.819" v="1814" actId="20577"/>
          <ac:spMkLst>
            <pc:docMk/>
            <pc:sldMk cId="1927295497" sldId="266"/>
            <ac:spMk id="8" creationId="{FF275EA4-4A8B-4C2E-8019-DF4082549FB0}"/>
          </ac:spMkLst>
        </pc:spChg>
        <pc:cxnChg chg="mod">
          <ac:chgData name="Kilian, David" userId="abaecdff-2d9d-41f0-872e-4be1117dbae5" providerId="ADAL" clId="{FC212E35-ACDD-604D-BF18-C9CDF92F0179}" dt="2022-05-01T04:05:24.552" v="1810" actId="14100"/>
          <ac:cxnSpMkLst>
            <pc:docMk/>
            <pc:sldMk cId="1927295497" sldId="266"/>
            <ac:cxnSpMk id="4" creationId="{9735C774-D17F-4426-AA11-207BABA318A3}"/>
          </ac:cxnSpMkLst>
        </pc:cxn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3686224190" sldId="267"/>
        </pc:sldMkLst>
      </pc:sldChg>
      <pc:sldChg chg="add del">
        <pc:chgData name="Kilian, David" userId="abaecdff-2d9d-41f0-872e-4be1117dbae5" providerId="ADAL" clId="{FC212E35-ACDD-604D-BF18-C9CDF92F0179}" dt="2022-05-01T03:12:30.449" v="3" actId="2696"/>
        <pc:sldMkLst>
          <pc:docMk/>
          <pc:sldMk cId="1090402737" sldId="268"/>
        </pc:sldMkLst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3242205928" sldId="268"/>
        </pc:sldMkLst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159840249" sldId="269"/>
        </pc:sldMkLst>
      </pc:sldChg>
      <pc:sldChg chg="add del">
        <pc:chgData name="Kilian, David" userId="abaecdff-2d9d-41f0-872e-4be1117dbae5" providerId="ADAL" clId="{FC212E35-ACDD-604D-BF18-C9CDF92F0179}" dt="2022-05-01T03:12:37.534" v="4" actId="2696"/>
        <pc:sldMkLst>
          <pc:docMk/>
          <pc:sldMk cId="485415357" sldId="269"/>
        </pc:sldMkLst>
      </pc:sldChg>
      <pc:sldChg chg="modSp add mod ord modAnim">
        <pc:chgData name="Kilian, David" userId="abaecdff-2d9d-41f0-872e-4be1117dbae5" providerId="ADAL" clId="{FC212E35-ACDD-604D-BF18-C9CDF92F0179}" dt="2022-05-01T21:23:49.753" v="4732" actId="255"/>
        <pc:sldMkLst>
          <pc:docMk/>
          <pc:sldMk cId="3841215045" sldId="270"/>
        </pc:sldMkLst>
        <pc:spChg chg="mod">
          <ac:chgData name="Kilian, David" userId="abaecdff-2d9d-41f0-872e-4be1117dbae5" providerId="ADAL" clId="{FC212E35-ACDD-604D-BF18-C9CDF92F0179}" dt="2022-05-01T03:12:44.087" v="21" actId="20577"/>
          <ac:spMkLst>
            <pc:docMk/>
            <pc:sldMk cId="3841215045" sldId="270"/>
            <ac:spMk id="2" creationId="{73AF49DE-50B9-9542-B59C-0C8E80F084E6}"/>
          </ac:spMkLst>
        </pc:spChg>
        <pc:spChg chg="mod">
          <ac:chgData name="Kilian, David" userId="abaecdff-2d9d-41f0-872e-4be1117dbae5" providerId="ADAL" clId="{FC212E35-ACDD-604D-BF18-C9CDF92F0179}" dt="2022-05-01T21:23:49.753" v="4732" actId="255"/>
          <ac:spMkLst>
            <pc:docMk/>
            <pc:sldMk cId="3841215045" sldId="270"/>
            <ac:spMk id="3" creationId="{94D9686A-3C2D-8B46-88F7-8539C8E4EDED}"/>
          </ac:spMkLst>
        </pc:spChg>
      </pc:sldChg>
      <pc:sldChg chg="add del">
        <pc:chgData name="Kilian, David" userId="abaecdff-2d9d-41f0-872e-4be1117dbae5" providerId="ADAL" clId="{FC212E35-ACDD-604D-BF18-C9CDF92F0179}" dt="2022-05-01T03:13:02.873" v="36" actId="2696"/>
        <pc:sldMkLst>
          <pc:docMk/>
          <pc:sldMk cId="2464249280" sldId="271"/>
        </pc:sldMkLst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4227189308" sldId="271"/>
        </pc:sldMkLst>
      </pc:sldChg>
      <pc:sldChg chg="add del ord">
        <pc:chgData name="Kilian, David" userId="abaecdff-2d9d-41f0-872e-4be1117dbae5" providerId="ADAL" clId="{FC212E35-ACDD-604D-BF18-C9CDF92F0179}" dt="2022-05-01T03:21:55.636" v="500" actId="2696"/>
        <pc:sldMkLst>
          <pc:docMk/>
          <pc:sldMk cId="2159505342" sldId="272"/>
        </pc:sldMkLst>
      </pc:sldChg>
      <pc:sldChg chg="addSp delSp modSp add mod ord modAnim modShow">
        <pc:chgData name="Kilian, David" userId="abaecdff-2d9d-41f0-872e-4be1117dbae5" providerId="ADAL" clId="{FC212E35-ACDD-604D-BF18-C9CDF92F0179}" dt="2022-05-01T22:48:41.477" v="4848" actId="20577"/>
        <pc:sldMkLst>
          <pc:docMk/>
          <pc:sldMk cId="584785164" sldId="273"/>
        </pc:sldMkLst>
        <pc:spChg chg="mod">
          <ac:chgData name="Kilian, David" userId="abaecdff-2d9d-41f0-872e-4be1117dbae5" providerId="ADAL" clId="{FC212E35-ACDD-604D-BF18-C9CDF92F0179}" dt="2022-05-01T22:48:41.477" v="4848" actId="20577"/>
          <ac:spMkLst>
            <pc:docMk/>
            <pc:sldMk cId="584785164" sldId="273"/>
            <ac:spMk id="3" creationId="{FA8512A7-3150-2548-9A5D-BBF7FC620F70}"/>
          </ac:spMkLst>
        </pc:spChg>
        <pc:spChg chg="mod">
          <ac:chgData name="Kilian, David" userId="abaecdff-2d9d-41f0-872e-4be1117dbae5" providerId="ADAL" clId="{FC212E35-ACDD-604D-BF18-C9CDF92F0179}" dt="2022-05-01T21:15:31.110" v="4404" actId="20577"/>
          <ac:spMkLst>
            <pc:docMk/>
            <pc:sldMk cId="584785164" sldId="273"/>
            <ac:spMk id="4" creationId="{5380DF42-A0FB-783F-831D-7AB4B0D90C12}"/>
          </ac:spMkLst>
        </pc:spChg>
        <pc:spChg chg="mod">
          <ac:chgData name="Kilian, David" userId="abaecdff-2d9d-41f0-872e-4be1117dbae5" providerId="ADAL" clId="{FC212E35-ACDD-604D-BF18-C9CDF92F0179}" dt="2022-05-01T21:16:15.527" v="4417" actId="20577"/>
          <ac:spMkLst>
            <pc:docMk/>
            <pc:sldMk cId="584785164" sldId="273"/>
            <ac:spMk id="5" creationId="{26E0BA79-23BE-9DD9-6BD3-3E51DC46372D}"/>
          </ac:spMkLst>
        </pc:spChg>
        <pc:spChg chg="add del mod">
          <ac:chgData name="Kilian, David" userId="abaecdff-2d9d-41f0-872e-4be1117dbae5" providerId="ADAL" clId="{FC212E35-ACDD-604D-BF18-C9CDF92F0179}" dt="2022-05-01T21:16:18.278" v="4418" actId="478"/>
          <ac:spMkLst>
            <pc:docMk/>
            <pc:sldMk cId="584785164" sldId="273"/>
            <ac:spMk id="6" creationId="{96F43D15-9CC6-D9B9-22E0-3FABE9BC9059}"/>
          </ac:spMkLst>
        </pc:spChg>
        <pc:spChg chg="add mod">
          <ac:chgData name="Kilian, David" userId="abaecdff-2d9d-41f0-872e-4be1117dbae5" providerId="ADAL" clId="{FC212E35-ACDD-604D-BF18-C9CDF92F0179}" dt="2022-05-01T21:21:36.186" v="4705" actId="14100"/>
          <ac:spMkLst>
            <pc:docMk/>
            <pc:sldMk cId="584785164" sldId="273"/>
            <ac:spMk id="7" creationId="{DB43E8C8-3E5E-011D-964C-0D2155646D53}"/>
          </ac:spMkLst>
        </pc:spChg>
        <pc:spChg chg="add mod">
          <ac:chgData name="Kilian, David" userId="abaecdff-2d9d-41f0-872e-4be1117dbae5" providerId="ADAL" clId="{FC212E35-ACDD-604D-BF18-C9CDF92F0179}" dt="2022-05-01T21:21:42.061" v="4707" actId="14100"/>
          <ac:spMkLst>
            <pc:docMk/>
            <pc:sldMk cId="584785164" sldId="273"/>
            <ac:spMk id="8" creationId="{3ADC8D78-515E-2C9B-633F-5F4F02955541}"/>
          </ac:spMkLst>
        </pc:spChg>
      </pc:sldChg>
      <pc:sldChg chg="add del mod ord modShow">
        <pc:chgData name="Kilian, David" userId="abaecdff-2d9d-41f0-872e-4be1117dbae5" providerId="ADAL" clId="{FC212E35-ACDD-604D-BF18-C9CDF92F0179}" dt="2022-05-01T04:52:11.605" v="4229" actId="2696"/>
        <pc:sldMkLst>
          <pc:docMk/>
          <pc:sldMk cId="654294880" sldId="274"/>
        </pc:sldMkLst>
      </pc:sldChg>
      <pc:sldChg chg="addSp delSp modSp add mod">
        <pc:chgData name="Kilian, David" userId="abaecdff-2d9d-41f0-872e-4be1117dbae5" providerId="ADAL" clId="{FC212E35-ACDD-604D-BF18-C9CDF92F0179}" dt="2022-05-02T05:21:17.794" v="4882" actId="20577"/>
        <pc:sldMkLst>
          <pc:docMk/>
          <pc:sldMk cId="1456292497" sldId="275"/>
        </pc:sldMkLst>
        <pc:spChg chg="mod">
          <ac:chgData name="Kilian, David" userId="abaecdff-2d9d-41f0-872e-4be1117dbae5" providerId="ADAL" clId="{FC212E35-ACDD-604D-BF18-C9CDF92F0179}" dt="2022-05-02T05:21:17.794" v="4882" actId="20577"/>
          <ac:spMkLst>
            <pc:docMk/>
            <pc:sldMk cId="1456292497" sldId="275"/>
            <ac:spMk id="3" creationId="{9258547E-B508-B140-B380-BCD75BD3CBA6}"/>
          </ac:spMkLst>
        </pc:spChg>
        <pc:graphicFrameChg chg="add del mod">
          <ac:chgData name="Kilian, David" userId="abaecdff-2d9d-41f0-872e-4be1117dbae5" providerId="ADAL" clId="{FC212E35-ACDD-604D-BF18-C9CDF92F0179}" dt="2022-05-02T05:20:36.432" v="4850"/>
          <ac:graphicFrameMkLst>
            <pc:docMk/>
            <pc:sldMk cId="1456292497" sldId="275"/>
            <ac:graphicFrameMk id="4" creationId="{90BA8F89-E7F0-7748-6EA6-C2B39361DBEB}"/>
          </ac:graphicFrameMkLst>
        </pc:graphicFrameChg>
        <pc:graphicFrameChg chg="add del mod">
          <ac:chgData name="Kilian, David" userId="abaecdff-2d9d-41f0-872e-4be1117dbae5" providerId="ADAL" clId="{FC212E35-ACDD-604D-BF18-C9CDF92F0179}" dt="2022-05-02T05:20:52.749" v="4854"/>
          <ac:graphicFrameMkLst>
            <pc:docMk/>
            <pc:sldMk cId="1456292497" sldId="275"/>
            <ac:graphicFrameMk id="5" creationId="{25D87485-D396-96A9-CA91-9B337EEC82C8}"/>
          </ac:graphicFrameMkLst>
        </pc:graphicFrameChg>
        <pc:graphicFrameChg chg="add del mod">
          <ac:chgData name="Kilian, David" userId="abaecdff-2d9d-41f0-872e-4be1117dbae5" providerId="ADAL" clId="{FC212E35-ACDD-604D-BF18-C9CDF92F0179}" dt="2022-05-02T05:20:55.696" v="4856"/>
          <ac:graphicFrameMkLst>
            <pc:docMk/>
            <pc:sldMk cId="1456292497" sldId="275"/>
            <ac:graphicFrameMk id="6" creationId="{F0B68D05-FEC5-A953-116D-6BEA87E7A2FC}"/>
          </ac:graphicFrameMkLst>
        </pc:graphicFrameChg>
        <pc:graphicFrameChg chg="add del mod">
          <ac:chgData name="Kilian, David" userId="abaecdff-2d9d-41f0-872e-4be1117dbae5" providerId="ADAL" clId="{FC212E35-ACDD-604D-BF18-C9CDF92F0179}" dt="2022-05-02T05:21:07.909" v="4864" actId="478"/>
          <ac:graphicFrameMkLst>
            <pc:docMk/>
            <pc:sldMk cId="1456292497" sldId="275"/>
            <ac:graphicFrameMk id="7" creationId="{47298747-2F00-160A-D84B-18011214F9D2}"/>
          </ac:graphicFrameMkLst>
        </pc:graphicFrameChg>
      </pc:sldChg>
      <pc:sldChg chg="modSp new del mod">
        <pc:chgData name="Kilian, David" userId="abaecdff-2d9d-41f0-872e-4be1117dbae5" providerId="ADAL" clId="{FC212E35-ACDD-604D-BF18-C9CDF92F0179}" dt="2022-05-01T21:22:40.028" v="4708" actId="2696"/>
        <pc:sldMkLst>
          <pc:docMk/>
          <pc:sldMk cId="996691517" sldId="276"/>
        </pc:sldMkLst>
        <pc:spChg chg="mod">
          <ac:chgData name="Kilian, David" userId="abaecdff-2d9d-41f0-872e-4be1117dbae5" providerId="ADAL" clId="{FC212E35-ACDD-604D-BF18-C9CDF92F0179}" dt="2022-05-01T04:26:45.589" v="2674" actId="20577"/>
          <ac:spMkLst>
            <pc:docMk/>
            <pc:sldMk cId="996691517" sldId="276"/>
            <ac:spMk id="3" creationId="{EE14DB62-0C12-41C9-37A9-A5C18D26D005}"/>
          </ac:spMkLst>
        </pc:spChg>
      </pc:sldChg>
      <pc:sldChg chg="addSp modSp new mod modAnim">
        <pc:chgData name="Kilian, David" userId="abaecdff-2d9d-41f0-872e-4be1117dbae5" providerId="ADAL" clId="{FC212E35-ACDD-604D-BF18-C9CDF92F0179}" dt="2022-05-01T03:36:16.115" v="1112"/>
        <pc:sldMkLst>
          <pc:docMk/>
          <pc:sldMk cId="1998255840" sldId="277"/>
        </pc:sldMkLst>
        <pc:spChg chg="mod">
          <ac:chgData name="Kilian, David" userId="abaecdff-2d9d-41f0-872e-4be1117dbae5" providerId="ADAL" clId="{FC212E35-ACDD-604D-BF18-C9CDF92F0179}" dt="2022-05-01T03:13:09.537" v="66" actId="20577"/>
          <ac:spMkLst>
            <pc:docMk/>
            <pc:sldMk cId="1998255840" sldId="277"/>
            <ac:spMk id="2" creationId="{68DD905D-07A9-D5E3-0DE7-2AAC5781C803}"/>
          </ac:spMkLst>
        </pc:spChg>
        <pc:spChg chg="mod">
          <ac:chgData name="Kilian, David" userId="abaecdff-2d9d-41f0-872e-4be1117dbae5" providerId="ADAL" clId="{FC212E35-ACDD-604D-BF18-C9CDF92F0179}" dt="2022-05-01T03:13:29.021" v="137" actId="20577"/>
          <ac:spMkLst>
            <pc:docMk/>
            <pc:sldMk cId="1998255840" sldId="277"/>
            <ac:spMk id="3" creationId="{4F4274E4-C95A-E2E7-3C31-6945083BBA82}"/>
          </ac:spMkLst>
        </pc:spChg>
        <pc:spChg chg="add mod">
          <ac:chgData name="Kilian, David" userId="abaecdff-2d9d-41f0-872e-4be1117dbae5" providerId="ADAL" clId="{FC212E35-ACDD-604D-BF18-C9CDF92F0179}" dt="2022-05-01T03:33:47.365" v="1058" actId="20577"/>
          <ac:spMkLst>
            <pc:docMk/>
            <pc:sldMk cId="1998255840" sldId="277"/>
            <ac:spMk id="4" creationId="{6FC1B2B9-7B7F-DA27-367A-F8EBA21D62FD}"/>
          </ac:spMkLst>
        </pc:sp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3087056860" sldId="278"/>
        </pc:sldMkLst>
      </pc:sldChg>
      <pc:sldChg chg="addSp delSp modSp new mod addAnim delAnim modAnim">
        <pc:chgData name="Kilian, David" userId="abaecdff-2d9d-41f0-872e-4be1117dbae5" providerId="ADAL" clId="{FC212E35-ACDD-604D-BF18-C9CDF92F0179}" dt="2022-05-01T22:47:33.878" v="4846" actId="20577"/>
        <pc:sldMkLst>
          <pc:docMk/>
          <pc:sldMk cId="3638230641" sldId="278"/>
        </pc:sldMkLst>
        <pc:spChg chg="mod">
          <ac:chgData name="Kilian, David" userId="abaecdff-2d9d-41f0-872e-4be1117dbae5" providerId="ADAL" clId="{FC212E35-ACDD-604D-BF18-C9CDF92F0179}" dt="2022-05-01T03:14:30.520" v="216" actId="20577"/>
          <ac:spMkLst>
            <pc:docMk/>
            <pc:sldMk cId="3638230641" sldId="278"/>
            <ac:spMk id="2" creationId="{038B5BE2-9D34-0994-9504-DDAC9E3DF895}"/>
          </ac:spMkLst>
        </pc:spChg>
        <pc:spChg chg="mod">
          <ac:chgData name="Kilian, David" userId="abaecdff-2d9d-41f0-872e-4be1117dbae5" providerId="ADAL" clId="{FC212E35-ACDD-604D-BF18-C9CDF92F0179}" dt="2022-05-01T03:35:25.693" v="1110" actId="20577"/>
          <ac:spMkLst>
            <pc:docMk/>
            <pc:sldMk cId="3638230641" sldId="278"/>
            <ac:spMk id="3" creationId="{CFD479DF-7589-C569-B0A0-C11833997951}"/>
          </ac:spMkLst>
        </pc:spChg>
        <pc:spChg chg="add mod">
          <ac:chgData name="Kilian, David" userId="abaecdff-2d9d-41f0-872e-4be1117dbae5" providerId="ADAL" clId="{FC212E35-ACDD-604D-BF18-C9CDF92F0179}" dt="2022-05-01T03:34:06.346" v="1067" actId="20577"/>
          <ac:spMkLst>
            <pc:docMk/>
            <pc:sldMk cId="3638230641" sldId="278"/>
            <ac:spMk id="4" creationId="{8BC25237-2A9C-2E26-40E3-92572FE4C1AA}"/>
          </ac:spMkLst>
        </pc:spChg>
        <pc:spChg chg="add mod">
          <ac:chgData name="Kilian, David" userId="abaecdff-2d9d-41f0-872e-4be1117dbae5" providerId="ADAL" clId="{FC212E35-ACDD-604D-BF18-C9CDF92F0179}" dt="2022-05-01T03:34:52.542" v="1089" actId="20577"/>
          <ac:spMkLst>
            <pc:docMk/>
            <pc:sldMk cId="3638230641" sldId="278"/>
            <ac:spMk id="5" creationId="{40D76EAC-7D98-4363-2D48-210EE9DD8141}"/>
          </ac:spMkLst>
        </pc:spChg>
        <pc:spChg chg="add del mod">
          <ac:chgData name="Kilian, David" userId="abaecdff-2d9d-41f0-872e-4be1117dbae5" providerId="ADAL" clId="{FC212E35-ACDD-604D-BF18-C9CDF92F0179}" dt="2022-05-01T03:18:10.941" v="414" actId="478"/>
          <ac:spMkLst>
            <pc:docMk/>
            <pc:sldMk cId="3638230641" sldId="278"/>
            <ac:spMk id="6" creationId="{ACE35AB7-0E20-48B7-02B6-AE243FCD67D5}"/>
          </ac:spMkLst>
        </pc:spChg>
        <pc:spChg chg="add del mod">
          <ac:chgData name="Kilian, David" userId="abaecdff-2d9d-41f0-872e-4be1117dbae5" providerId="ADAL" clId="{FC212E35-ACDD-604D-BF18-C9CDF92F0179}" dt="2022-05-01T03:18:14.419" v="415" actId="478"/>
          <ac:spMkLst>
            <pc:docMk/>
            <pc:sldMk cId="3638230641" sldId="278"/>
            <ac:spMk id="7" creationId="{AE22EFDF-C243-EF49-617C-8E6568A16C32}"/>
          </ac:spMkLst>
        </pc:spChg>
        <pc:spChg chg="add del mod">
          <ac:chgData name="Kilian, David" userId="abaecdff-2d9d-41f0-872e-4be1117dbae5" providerId="ADAL" clId="{FC212E35-ACDD-604D-BF18-C9CDF92F0179}" dt="2022-05-01T03:18:14.419" v="415" actId="478"/>
          <ac:spMkLst>
            <pc:docMk/>
            <pc:sldMk cId="3638230641" sldId="278"/>
            <ac:spMk id="8" creationId="{CAA0E7C0-0E9B-9048-6C02-DF0C1E4C7C85}"/>
          </ac:spMkLst>
        </pc:spChg>
        <pc:spChg chg="add del mod">
          <ac:chgData name="Kilian, David" userId="abaecdff-2d9d-41f0-872e-4be1117dbae5" providerId="ADAL" clId="{FC212E35-ACDD-604D-BF18-C9CDF92F0179}" dt="2022-05-01T03:18:08.590" v="413" actId="478"/>
          <ac:spMkLst>
            <pc:docMk/>
            <pc:sldMk cId="3638230641" sldId="278"/>
            <ac:spMk id="9" creationId="{61195BAC-9D35-CA53-D2B8-679AAB4044C8}"/>
          </ac:spMkLst>
        </pc:spChg>
        <pc:spChg chg="add del mod">
          <ac:chgData name="Kilian, David" userId="abaecdff-2d9d-41f0-872e-4be1117dbae5" providerId="ADAL" clId="{FC212E35-ACDD-604D-BF18-C9CDF92F0179}" dt="2022-05-01T03:18:03.149" v="412" actId="478"/>
          <ac:spMkLst>
            <pc:docMk/>
            <pc:sldMk cId="3638230641" sldId="278"/>
            <ac:spMk id="10" creationId="{E65B5112-3F78-42C0-B6F6-54D219596867}"/>
          </ac:spMkLst>
        </pc:spChg>
        <pc:spChg chg="add del mod">
          <ac:chgData name="Kilian, David" userId="abaecdff-2d9d-41f0-872e-4be1117dbae5" providerId="ADAL" clId="{FC212E35-ACDD-604D-BF18-C9CDF92F0179}" dt="2022-05-01T03:20:42.965" v="456" actId="478"/>
          <ac:spMkLst>
            <pc:docMk/>
            <pc:sldMk cId="3638230641" sldId="278"/>
            <ac:spMk id="11" creationId="{5899895B-ADCB-A46D-8F05-BAD2BE29ABF4}"/>
          </ac:spMkLst>
        </pc:spChg>
        <pc:spChg chg="add del mod">
          <ac:chgData name="Kilian, David" userId="abaecdff-2d9d-41f0-872e-4be1117dbae5" providerId="ADAL" clId="{FC212E35-ACDD-604D-BF18-C9CDF92F0179}" dt="2022-05-01T03:20:42.965" v="456" actId="478"/>
          <ac:spMkLst>
            <pc:docMk/>
            <pc:sldMk cId="3638230641" sldId="278"/>
            <ac:spMk id="12" creationId="{DA40323B-05F5-A9BA-27F1-33450A5DB4C3}"/>
          </ac:spMkLst>
        </pc:spChg>
        <pc:spChg chg="add mod">
          <ac:chgData name="Kilian, David" userId="abaecdff-2d9d-41f0-872e-4be1117dbae5" providerId="ADAL" clId="{FC212E35-ACDD-604D-BF18-C9CDF92F0179}" dt="2022-05-01T03:35:07.503" v="1093" actId="1076"/>
          <ac:spMkLst>
            <pc:docMk/>
            <pc:sldMk cId="3638230641" sldId="278"/>
            <ac:spMk id="13" creationId="{F86B8BE4-3FFB-2F3D-1427-4F46FE4BE1D7}"/>
          </ac:spMkLst>
        </pc:spChg>
        <pc:spChg chg="add mod">
          <ac:chgData name="Kilian, David" userId="abaecdff-2d9d-41f0-872e-4be1117dbae5" providerId="ADAL" clId="{FC212E35-ACDD-604D-BF18-C9CDF92F0179}" dt="2022-05-01T03:35:04.533" v="1092" actId="1076"/>
          <ac:spMkLst>
            <pc:docMk/>
            <pc:sldMk cId="3638230641" sldId="278"/>
            <ac:spMk id="14" creationId="{9FEAAC41-1DF2-56E1-3C5C-5C02893084DB}"/>
          </ac:spMkLst>
        </pc:spChg>
        <pc:spChg chg="add mod">
          <ac:chgData name="Kilian, David" userId="abaecdff-2d9d-41f0-872e-4be1117dbae5" providerId="ADAL" clId="{FC212E35-ACDD-604D-BF18-C9CDF92F0179}" dt="2022-05-01T22:47:33.878" v="4846" actId="20577"/>
          <ac:spMkLst>
            <pc:docMk/>
            <pc:sldMk cId="3638230641" sldId="278"/>
            <ac:spMk id="39" creationId="{B41F3026-D2B5-E90A-C5BA-F35796A676CA}"/>
          </ac:spMkLst>
        </pc:spChg>
        <pc:cxnChg chg="add mod">
          <ac:chgData name="Kilian, David" userId="abaecdff-2d9d-41f0-872e-4be1117dbae5" providerId="ADAL" clId="{FC212E35-ACDD-604D-BF18-C9CDF92F0179}" dt="2022-05-01T03:20:00.789" v="449" actId="14100"/>
          <ac:cxnSpMkLst>
            <pc:docMk/>
            <pc:sldMk cId="3638230641" sldId="278"/>
            <ac:cxnSpMk id="15" creationId="{3AFE0C6E-F648-56B7-412F-A49F13F3AB4E}"/>
          </ac:cxnSpMkLst>
        </pc:cxnChg>
        <pc:cxnChg chg="add mod">
          <ac:chgData name="Kilian, David" userId="abaecdff-2d9d-41f0-872e-4be1117dbae5" providerId="ADAL" clId="{FC212E35-ACDD-604D-BF18-C9CDF92F0179}" dt="2022-05-01T03:34:57.289" v="1090" actId="14100"/>
          <ac:cxnSpMkLst>
            <pc:docMk/>
            <pc:sldMk cId="3638230641" sldId="278"/>
            <ac:cxnSpMk id="16" creationId="{AEC302F7-198B-B8AB-D6F3-840B25C37604}"/>
          </ac:cxnSpMkLst>
        </pc:cxnChg>
        <pc:cxnChg chg="add mod">
          <ac:chgData name="Kilian, David" userId="abaecdff-2d9d-41f0-872e-4be1117dbae5" providerId="ADAL" clId="{FC212E35-ACDD-604D-BF18-C9CDF92F0179}" dt="2022-05-01T03:19:57.670" v="448" actId="14100"/>
          <ac:cxnSpMkLst>
            <pc:docMk/>
            <pc:sldMk cId="3638230641" sldId="278"/>
            <ac:cxnSpMk id="17" creationId="{22B457E5-7FA9-B1DA-55F0-B2BF3F28764C}"/>
          </ac:cxnSpMkLst>
        </pc:cxnChg>
        <pc:cxnChg chg="add mod">
          <ac:chgData name="Kilian, David" userId="abaecdff-2d9d-41f0-872e-4be1117dbae5" providerId="ADAL" clId="{FC212E35-ACDD-604D-BF18-C9CDF92F0179}" dt="2022-05-01T03:35:00.528" v="1091" actId="14100"/>
          <ac:cxnSpMkLst>
            <pc:docMk/>
            <pc:sldMk cId="3638230641" sldId="278"/>
            <ac:cxnSpMk id="18" creationId="{7CB0E8FD-103E-CED7-8FA7-BF40A551FC85}"/>
          </ac:cxnSpMkLst>
        </pc:cxnChg>
        <pc:cxnChg chg="add del mod">
          <ac:chgData name="Kilian, David" userId="abaecdff-2d9d-41f0-872e-4be1117dbae5" providerId="ADAL" clId="{FC212E35-ACDD-604D-BF18-C9CDF92F0179}" dt="2022-05-01T03:18:49.590" v="417" actId="478"/>
          <ac:cxnSpMkLst>
            <pc:docMk/>
            <pc:sldMk cId="3638230641" sldId="278"/>
            <ac:cxnSpMk id="19" creationId="{527E0DFF-0F21-52E7-D46E-7B094CB80308}"/>
          </ac:cxnSpMkLst>
        </pc:cxnChg>
        <pc:cxnChg chg="add del mod">
          <ac:chgData name="Kilian, David" userId="abaecdff-2d9d-41f0-872e-4be1117dbae5" providerId="ADAL" clId="{FC212E35-ACDD-604D-BF18-C9CDF92F0179}" dt="2022-05-01T03:18:53.787" v="418" actId="478"/>
          <ac:cxnSpMkLst>
            <pc:docMk/>
            <pc:sldMk cId="3638230641" sldId="278"/>
            <ac:cxnSpMk id="20" creationId="{4078AD88-9E69-4A63-E833-A1E1F9A8DF35}"/>
          </ac:cxnSpMkLst>
        </pc:cxnChg>
        <pc:cxnChg chg="add del mod">
          <ac:chgData name="Kilian, David" userId="abaecdff-2d9d-41f0-872e-4be1117dbae5" providerId="ADAL" clId="{FC212E35-ACDD-604D-BF18-C9CDF92F0179}" dt="2022-05-01T03:18:55.381" v="419" actId="478"/>
          <ac:cxnSpMkLst>
            <pc:docMk/>
            <pc:sldMk cId="3638230641" sldId="278"/>
            <ac:cxnSpMk id="21" creationId="{41F0F20E-ED4A-EC20-6705-1F7BFA808CBC}"/>
          </ac:cxnSpMkLst>
        </pc:cxnChg>
        <pc:cxnChg chg="add del mod">
          <ac:chgData name="Kilian, David" userId="abaecdff-2d9d-41f0-872e-4be1117dbae5" providerId="ADAL" clId="{FC212E35-ACDD-604D-BF18-C9CDF92F0179}" dt="2022-05-01T03:18:57.121" v="420" actId="478"/>
          <ac:cxnSpMkLst>
            <pc:docMk/>
            <pc:sldMk cId="3638230641" sldId="278"/>
            <ac:cxnSpMk id="22" creationId="{0BCCDFB6-1A56-D9B8-07FE-A9BA2823B95C}"/>
          </ac:cxnSpMkLst>
        </pc:cxnChg>
        <pc:cxnChg chg="add mod">
          <ac:chgData name="Kilian, David" userId="abaecdff-2d9d-41f0-872e-4be1117dbae5" providerId="ADAL" clId="{FC212E35-ACDD-604D-BF18-C9CDF92F0179}" dt="2022-05-01T03:15:11.871" v="349"/>
          <ac:cxnSpMkLst>
            <pc:docMk/>
            <pc:sldMk cId="3638230641" sldId="278"/>
            <ac:cxnSpMk id="23" creationId="{4E291857-97F5-3A83-1BCE-B159B5294D80}"/>
          </ac:cxnSpMkLst>
        </pc:cxnChg>
        <pc:cxnChg chg="add del mod">
          <ac:chgData name="Kilian, David" userId="abaecdff-2d9d-41f0-872e-4be1117dbae5" providerId="ADAL" clId="{FC212E35-ACDD-604D-BF18-C9CDF92F0179}" dt="2022-05-01T03:34:21.270" v="1071" actId="14100"/>
          <ac:cxnSpMkLst>
            <pc:docMk/>
            <pc:sldMk cId="3638230641" sldId="278"/>
            <ac:cxnSpMk id="24" creationId="{66359E75-8904-E1DD-359F-255B219C87FC}"/>
          </ac:cxnSpMkLst>
        </pc:cxnChg>
        <pc:cxnChg chg="add mod">
          <ac:chgData name="Kilian, David" userId="abaecdff-2d9d-41f0-872e-4be1117dbae5" providerId="ADAL" clId="{FC212E35-ACDD-604D-BF18-C9CDF92F0179}" dt="2022-05-01T03:15:11.871" v="349"/>
          <ac:cxnSpMkLst>
            <pc:docMk/>
            <pc:sldMk cId="3638230641" sldId="278"/>
            <ac:cxnSpMk id="25" creationId="{659F8F0F-6292-9A34-5B36-AA309707E832}"/>
          </ac:cxnSpMkLst>
        </pc:cxnChg>
        <pc:cxnChg chg="add mod">
          <ac:chgData name="Kilian, David" userId="abaecdff-2d9d-41f0-872e-4be1117dbae5" providerId="ADAL" clId="{FC212E35-ACDD-604D-BF18-C9CDF92F0179}" dt="2022-05-01T03:34:15.048" v="1069" actId="14100"/>
          <ac:cxnSpMkLst>
            <pc:docMk/>
            <pc:sldMk cId="3638230641" sldId="278"/>
            <ac:cxnSpMk id="26" creationId="{938F3843-532E-9CF8-70A0-67957AEE0A68}"/>
          </ac:cxnSpMkLst>
        </pc:cxnChg>
        <pc:cxnChg chg="add del mod">
          <ac:chgData name="Kilian, David" userId="abaecdff-2d9d-41f0-872e-4be1117dbae5" providerId="ADAL" clId="{FC212E35-ACDD-604D-BF18-C9CDF92F0179}" dt="2022-05-01T03:19:01.204" v="421" actId="478"/>
          <ac:cxnSpMkLst>
            <pc:docMk/>
            <pc:sldMk cId="3638230641" sldId="278"/>
            <ac:cxnSpMk id="27" creationId="{81B570BD-D678-0527-D151-AA14E48898D4}"/>
          </ac:cxnSpMkLst>
        </pc:cxnChg>
        <pc:cxnChg chg="add del mod">
          <ac:chgData name="Kilian, David" userId="abaecdff-2d9d-41f0-872e-4be1117dbae5" providerId="ADAL" clId="{FC212E35-ACDD-604D-BF18-C9CDF92F0179}" dt="2022-05-01T03:19:06.933" v="424" actId="478"/>
          <ac:cxnSpMkLst>
            <pc:docMk/>
            <pc:sldMk cId="3638230641" sldId="278"/>
            <ac:cxnSpMk id="28" creationId="{D5569E07-2BB5-6BE4-0048-0B6FE043AB4A}"/>
          </ac:cxnSpMkLst>
        </pc:cxnChg>
        <pc:cxnChg chg="add del mod">
          <ac:chgData name="Kilian, David" userId="abaecdff-2d9d-41f0-872e-4be1117dbae5" providerId="ADAL" clId="{FC212E35-ACDD-604D-BF18-C9CDF92F0179}" dt="2022-05-01T03:19:03.373" v="422" actId="478"/>
          <ac:cxnSpMkLst>
            <pc:docMk/>
            <pc:sldMk cId="3638230641" sldId="278"/>
            <ac:cxnSpMk id="29" creationId="{200261B3-EA72-AC1B-D2BD-DC8C22A14CBD}"/>
          </ac:cxnSpMkLst>
        </pc:cxnChg>
        <pc:cxnChg chg="add del mod">
          <ac:chgData name="Kilian, David" userId="abaecdff-2d9d-41f0-872e-4be1117dbae5" providerId="ADAL" clId="{FC212E35-ACDD-604D-BF18-C9CDF92F0179}" dt="2022-05-01T03:19:04.916" v="423" actId="478"/>
          <ac:cxnSpMkLst>
            <pc:docMk/>
            <pc:sldMk cId="3638230641" sldId="278"/>
            <ac:cxnSpMk id="30" creationId="{B070E2E3-0DA1-82D9-6B14-3BBE3D4ADCF1}"/>
          </ac:cxnSpMkLst>
        </pc:cxn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1090402737" sldId="279"/>
        </pc:sldMkLst>
      </pc:sldChg>
      <pc:sldChg chg="addSp delSp modSp new mod delAnim modAnim">
        <pc:chgData name="Kilian, David" userId="abaecdff-2d9d-41f0-872e-4be1117dbae5" providerId="ADAL" clId="{FC212E35-ACDD-604D-BF18-C9CDF92F0179}" dt="2022-05-01T03:47:28.531" v="1435" actId="1038"/>
        <pc:sldMkLst>
          <pc:docMk/>
          <pc:sldMk cId="2024182522" sldId="279"/>
        </pc:sldMkLst>
        <pc:spChg chg="mod">
          <ac:chgData name="Kilian, David" userId="abaecdff-2d9d-41f0-872e-4be1117dbae5" providerId="ADAL" clId="{FC212E35-ACDD-604D-BF18-C9CDF92F0179}" dt="2022-05-01T03:22:02.623" v="512" actId="20577"/>
          <ac:spMkLst>
            <pc:docMk/>
            <pc:sldMk cId="2024182522" sldId="279"/>
            <ac:spMk id="2" creationId="{E3D92635-E3D4-9764-ECEE-B2B72DFAA449}"/>
          </ac:spMkLst>
        </pc:spChg>
        <pc:spChg chg="del">
          <ac:chgData name="Kilian, David" userId="abaecdff-2d9d-41f0-872e-4be1117dbae5" providerId="ADAL" clId="{FC212E35-ACDD-604D-BF18-C9CDF92F0179}" dt="2022-05-01T03:25:31.675" v="881" actId="478"/>
          <ac:spMkLst>
            <pc:docMk/>
            <pc:sldMk cId="2024182522" sldId="279"/>
            <ac:spMk id="3" creationId="{DCC1C87F-4583-61E2-17C5-E2D98FED093C}"/>
          </ac:spMkLst>
        </pc:spChg>
        <pc:spChg chg="add mod">
          <ac:chgData name="Kilian, David" userId="abaecdff-2d9d-41f0-872e-4be1117dbae5" providerId="ADAL" clId="{FC212E35-ACDD-604D-BF18-C9CDF92F0179}" dt="2022-05-01T03:38:07.474" v="1170" actId="207"/>
          <ac:spMkLst>
            <pc:docMk/>
            <pc:sldMk cId="2024182522" sldId="279"/>
            <ac:spMk id="4" creationId="{FDE7F754-AD85-2094-D631-3C5FC792088F}"/>
          </ac:spMkLst>
        </pc:spChg>
        <pc:spChg chg="add del mod">
          <ac:chgData name="Kilian, David" userId="abaecdff-2d9d-41f0-872e-4be1117dbae5" providerId="ADAL" clId="{FC212E35-ACDD-604D-BF18-C9CDF92F0179}" dt="2022-05-01T03:26:26.675" v="907" actId="478"/>
          <ac:spMkLst>
            <pc:docMk/>
            <pc:sldMk cId="2024182522" sldId="279"/>
            <ac:spMk id="5" creationId="{EBB75211-590D-EF40-3CD5-A48AD9DE9462}"/>
          </ac:spMkLst>
        </pc:spChg>
        <pc:spChg chg="add mod">
          <ac:chgData name="Kilian, David" userId="abaecdff-2d9d-41f0-872e-4be1117dbae5" providerId="ADAL" clId="{FC212E35-ACDD-604D-BF18-C9CDF92F0179}" dt="2022-05-01T03:37:05.963" v="1142" actId="6549"/>
          <ac:spMkLst>
            <pc:docMk/>
            <pc:sldMk cId="2024182522" sldId="279"/>
            <ac:spMk id="6" creationId="{66C7B5E0-8800-1C01-B016-E70F52A87201}"/>
          </ac:spMkLst>
        </pc:spChg>
        <pc:spChg chg="add del mod">
          <ac:chgData name="Kilian, David" userId="abaecdff-2d9d-41f0-872e-4be1117dbae5" providerId="ADAL" clId="{FC212E35-ACDD-604D-BF18-C9CDF92F0179}" dt="2022-05-01T03:38:02.662" v="1169" actId="478"/>
          <ac:spMkLst>
            <pc:docMk/>
            <pc:sldMk cId="2024182522" sldId="279"/>
            <ac:spMk id="7" creationId="{CFB8C4B4-F555-93DB-2BDD-5F1397C3B988}"/>
          </ac:spMkLst>
        </pc:spChg>
        <pc:spChg chg="add mod">
          <ac:chgData name="Kilian, David" userId="abaecdff-2d9d-41f0-872e-4be1117dbae5" providerId="ADAL" clId="{FC212E35-ACDD-604D-BF18-C9CDF92F0179}" dt="2022-05-01T03:40:37.733" v="1266" actId="1037"/>
          <ac:spMkLst>
            <pc:docMk/>
            <pc:sldMk cId="2024182522" sldId="279"/>
            <ac:spMk id="8" creationId="{740F93AD-CF1F-FF09-F403-AE0A77B5D2B0}"/>
          </ac:spMkLst>
        </pc:spChg>
        <pc:spChg chg="add mod">
          <ac:chgData name="Kilian, David" userId="abaecdff-2d9d-41f0-872e-4be1117dbae5" providerId="ADAL" clId="{FC212E35-ACDD-604D-BF18-C9CDF92F0179}" dt="2022-05-01T03:38:51.893" v="1200" actId="1076"/>
          <ac:spMkLst>
            <pc:docMk/>
            <pc:sldMk cId="2024182522" sldId="279"/>
            <ac:spMk id="9" creationId="{15DA119B-D26E-D276-1BB6-4119F898030A}"/>
          </ac:spMkLst>
        </pc:spChg>
        <pc:spChg chg="add mod">
          <ac:chgData name="Kilian, David" userId="abaecdff-2d9d-41f0-872e-4be1117dbae5" providerId="ADAL" clId="{FC212E35-ACDD-604D-BF18-C9CDF92F0179}" dt="2022-05-01T03:39:55.628" v="1228" actId="20577"/>
          <ac:spMkLst>
            <pc:docMk/>
            <pc:sldMk cId="2024182522" sldId="279"/>
            <ac:spMk id="10" creationId="{4E9186FE-B808-58A7-39BF-511B5CD9C687}"/>
          </ac:spMkLst>
        </pc:spChg>
        <pc:spChg chg="add mod">
          <ac:chgData name="Kilian, David" userId="abaecdff-2d9d-41f0-872e-4be1117dbae5" providerId="ADAL" clId="{FC212E35-ACDD-604D-BF18-C9CDF92F0179}" dt="2022-05-01T03:40:08.152" v="1237" actId="1076"/>
          <ac:spMkLst>
            <pc:docMk/>
            <pc:sldMk cId="2024182522" sldId="279"/>
            <ac:spMk id="11" creationId="{267017C4-D95C-DCF4-7B09-14327282F91E}"/>
          </ac:spMkLst>
        </pc:spChg>
        <pc:spChg chg="add mod">
          <ac:chgData name="Kilian, David" userId="abaecdff-2d9d-41f0-872e-4be1117dbae5" providerId="ADAL" clId="{FC212E35-ACDD-604D-BF18-C9CDF92F0179}" dt="2022-05-01T03:40:33.808" v="1259" actId="1037"/>
          <ac:spMkLst>
            <pc:docMk/>
            <pc:sldMk cId="2024182522" sldId="279"/>
            <ac:spMk id="12" creationId="{697FE481-0190-E101-BBA7-CE75716BF6C7}"/>
          </ac:spMkLst>
        </pc:spChg>
        <pc:spChg chg="add mod">
          <ac:chgData name="Kilian, David" userId="abaecdff-2d9d-41f0-872e-4be1117dbae5" providerId="ADAL" clId="{FC212E35-ACDD-604D-BF18-C9CDF92F0179}" dt="2022-05-01T03:40:50.280" v="1271" actId="1076"/>
          <ac:spMkLst>
            <pc:docMk/>
            <pc:sldMk cId="2024182522" sldId="279"/>
            <ac:spMk id="13" creationId="{5982323A-D6C8-C64F-5E71-CF17C4695B31}"/>
          </ac:spMkLst>
        </pc:spChg>
        <pc:spChg chg="add mod">
          <ac:chgData name="Kilian, David" userId="abaecdff-2d9d-41f0-872e-4be1117dbae5" providerId="ADAL" clId="{FC212E35-ACDD-604D-BF18-C9CDF92F0179}" dt="2022-05-01T03:42:27.570" v="1331" actId="20577"/>
          <ac:spMkLst>
            <pc:docMk/>
            <pc:sldMk cId="2024182522" sldId="279"/>
            <ac:spMk id="14" creationId="{D7668F87-4CB5-E4C6-C59B-1A7A0D1BBC2D}"/>
          </ac:spMkLst>
        </pc:spChg>
        <pc:spChg chg="add mod">
          <ac:chgData name="Kilian, David" userId="abaecdff-2d9d-41f0-872e-4be1117dbae5" providerId="ADAL" clId="{FC212E35-ACDD-604D-BF18-C9CDF92F0179}" dt="2022-05-01T03:42:38.331" v="1335" actId="1076"/>
          <ac:spMkLst>
            <pc:docMk/>
            <pc:sldMk cId="2024182522" sldId="279"/>
            <ac:spMk id="15" creationId="{1BC96B66-5A6F-9C58-75D5-CCF358BF4256}"/>
          </ac:spMkLst>
        </pc:spChg>
        <pc:spChg chg="add mod">
          <ac:chgData name="Kilian, David" userId="abaecdff-2d9d-41f0-872e-4be1117dbae5" providerId="ADAL" clId="{FC212E35-ACDD-604D-BF18-C9CDF92F0179}" dt="2022-05-01T03:43:14.142" v="1351" actId="1076"/>
          <ac:spMkLst>
            <pc:docMk/>
            <pc:sldMk cId="2024182522" sldId="279"/>
            <ac:spMk id="16" creationId="{C6F8C955-A61F-313A-96B8-6C5D78F20F91}"/>
          </ac:spMkLst>
        </pc:spChg>
        <pc:spChg chg="add mod">
          <ac:chgData name="Kilian, David" userId="abaecdff-2d9d-41f0-872e-4be1117dbae5" providerId="ADAL" clId="{FC212E35-ACDD-604D-BF18-C9CDF92F0179}" dt="2022-05-01T03:43:24.648" v="1356" actId="1076"/>
          <ac:spMkLst>
            <pc:docMk/>
            <pc:sldMk cId="2024182522" sldId="279"/>
            <ac:spMk id="17" creationId="{17197318-F02C-4696-7091-DE39DB0FD993}"/>
          </ac:spMkLst>
        </pc:spChg>
        <pc:cxnChg chg="add mod">
          <ac:chgData name="Kilian, David" userId="abaecdff-2d9d-41f0-872e-4be1117dbae5" providerId="ADAL" clId="{FC212E35-ACDD-604D-BF18-C9CDF92F0179}" dt="2022-05-01T03:45:11.804" v="1371" actId="692"/>
          <ac:cxnSpMkLst>
            <pc:docMk/>
            <pc:sldMk cId="2024182522" sldId="279"/>
            <ac:cxnSpMk id="19" creationId="{142F0593-8954-7F59-990F-C8DB72891B2A}"/>
          </ac:cxnSpMkLst>
        </pc:cxnChg>
        <pc:cxnChg chg="add mod">
          <ac:chgData name="Kilian, David" userId="abaecdff-2d9d-41f0-872e-4be1117dbae5" providerId="ADAL" clId="{FC212E35-ACDD-604D-BF18-C9CDF92F0179}" dt="2022-05-01T03:45:19.994" v="1373" actId="1076"/>
          <ac:cxnSpMkLst>
            <pc:docMk/>
            <pc:sldMk cId="2024182522" sldId="279"/>
            <ac:cxnSpMk id="22" creationId="{8C50374E-FA9B-F1A0-D56A-006EA7A7244B}"/>
          </ac:cxnSpMkLst>
        </pc:cxnChg>
        <pc:cxnChg chg="add mod">
          <ac:chgData name="Kilian, David" userId="abaecdff-2d9d-41f0-872e-4be1117dbae5" providerId="ADAL" clId="{FC212E35-ACDD-604D-BF18-C9CDF92F0179}" dt="2022-05-01T03:46:04.665" v="1388" actId="14100"/>
          <ac:cxnSpMkLst>
            <pc:docMk/>
            <pc:sldMk cId="2024182522" sldId="279"/>
            <ac:cxnSpMk id="23" creationId="{5E910CEA-7787-C8A7-CC12-9BC2182A8080}"/>
          </ac:cxnSpMkLst>
        </pc:cxnChg>
        <pc:cxnChg chg="add mod">
          <ac:chgData name="Kilian, David" userId="abaecdff-2d9d-41f0-872e-4be1117dbae5" providerId="ADAL" clId="{FC212E35-ACDD-604D-BF18-C9CDF92F0179}" dt="2022-05-01T03:46:04.665" v="1388" actId="14100"/>
          <ac:cxnSpMkLst>
            <pc:docMk/>
            <pc:sldMk cId="2024182522" sldId="279"/>
            <ac:cxnSpMk id="24" creationId="{65749046-7B6A-D2C0-94EF-9F784F7EB6EC}"/>
          </ac:cxnSpMkLst>
        </pc:cxnChg>
        <pc:cxnChg chg="add mod">
          <ac:chgData name="Kilian, David" userId="abaecdff-2d9d-41f0-872e-4be1117dbae5" providerId="ADAL" clId="{FC212E35-ACDD-604D-BF18-C9CDF92F0179}" dt="2022-05-01T03:46:08.987" v="1390" actId="1076"/>
          <ac:cxnSpMkLst>
            <pc:docMk/>
            <pc:sldMk cId="2024182522" sldId="279"/>
            <ac:cxnSpMk id="31" creationId="{EEE71799-18BF-6720-F26C-5A712B57F3A0}"/>
          </ac:cxnSpMkLst>
        </pc:cxnChg>
        <pc:cxnChg chg="add mod">
          <ac:chgData name="Kilian, David" userId="abaecdff-2d9d-41f0-872e-4be1117dbae5" providerId="ADAL" clId="{FC212E35-ACDD-604D-BF18-C9CDF92F0179}" dt="2022-05-01T03:46:08.987" v="1390" actId="1076"/>
          <ac:cxnSpMkLst>
            <pc:docMk/>
            <pc:sldMk cId="2024182522" sldId="279"/>
            <ac:cxnSpMk id="32" creationId="{A1757A0B-397E-4AA8-966D-A4DE4B49C75F}"/>
          </ac:cxnSpMkLst>
        </pc:cxnChg>
        <pc:cxnChg chg="add mod">
          <ac:chgData name="Kilian, David" userId="abaecdff-2d9d-41f0-872e-4be1117dbae5" providerId="ADAL" clId="{FC212E35-ACDD-604D-BF18-C9CDF92F0179}" dt="2022-05-01T03:46:33.624" v="1398" actId="1076"/>
          <ac:cxnSpMkLst>
            <pc:docMk/>
            <pc:sldMk cId="2024182522" sldId="279"/>
            <ac:cxnSpMk id="33" creationId="{809E4B08-B09A-DF92-5CDA-AC7EF8FF22E4}"/>
          </ac:cxnSpMkLst>
        </pc:cxnChg>
        <pc:cxnChg chg="add mod">
          <ac:chgData name="Kilian, David" userId="abaecdff-2d9d-41f0-872e-4be1117dbae5" providerId="ADAL" clId="{FC212E35-ACDD-604D-BF18-C9CDF92F0179}" dt="2022-05-01T03:46:33.624" v="1398" actId="1076"/>
          <ac:cxnSpMkLst>
            <pc:docMk/>
            <pc:sldMk cId="2024182522" sldId="279"/>
            <ac:cxnSpMk id="34" creationId="{18C6C38F-74C1-8E5C-1710-C6C9E6E8041E}"/>
          </ac:cxnSpMkLst>
        </pc:cxnChg>
        <pc:cxnChg chg="add mod">
          <ac:chgData name="Kilian, David" userId="abaecdff-2d9d-41f0-872e-4be1117dbae5" providerId="ADAL" clId="{FC212E35-ACDD-604D-BF18-C9CDF92F0179}" dt="2022-05-01T03:47:28.531" v="1435" actId="1038"/>
          <ac:cxnSpMkLst>
            <pc:docMk/>
            <pc:sldMk cId="2024182522" sldId="279"/>
            <ac:cxnSpMk id="35" creationId="{D3BFF4B5-C5A3-14F9-28F6-96428D0E9A70}"/>
          </ac:cxnSpMkLst>
        </pc:cxnChg>
        <pc:cxnChg chg="add mod">
          <ac:chgData name="Kilian, David" userId="abaecdff-2d9d-41f0-872e-4be1117dbae5" providerId="ADAL" clId="{FC212E35-ACDD-604D-BF18-C9CDF92F0179}" dt="2022-05-01T03:47:26.199" v="1430" actId="1038"/>
          <ac:cxnSpMkLst>
            <pc:docMk/>
            <pc:sldMk cId="2024182522" sldId="279"/>
            <ac:cxnSpMk id="36" creationId="{7D5ACA5F-A650-278E-0AD5-DBC58D4DAE4C}"/>
          </ac:cxnSpMkLst>
        </pc:cxnChg>
        <pc:cxnChg chg="add mod">
          <ac:chgData name="Kilian, David" userId="abaecdff-2d9d-41f0-872e-4be1117dbae5" providerId="ADAL" clId="{FC212E35-ACDD-604D-BF18-C9CDF92F0179}" dt="2022-05-01T03:46:59.255" v="1408" actId="14100"/>
          <ac:cxnSpMkLst>
            <pc:docMk/>
            <pc:sldMk cId="2024182522" sldId="279"/>
            <ac:cxnSpMk id="37" creationId="{D84D6F65-A939-A2DD-3BF1-117AB7812154}"/>
          </ac:cxnSpMkLst>
        </pc:cxnChg>
        <pc:cxnChg chg="add mod">
          <ac:chgData name="Kilian, David" userId="abaecdff-2d9d-41f0-872e-4be1117dbae5" providerId="ADAL" clId="{FC212E35-ACDD-604D-BF18-C9CDF92F0179}" dt="2022-05-01T03:46:59.255" v="1408" actId="14100"/>
          <ac:cxnSpMkLst>
            <pc:docMk/>
            <pc:sldMk cId="2024182522" sldId="279"/>
            <ac:cxnSpMk id="38" creationId="{14ED64FD-1078-3E5F-21DC-0ACC15A0D45E}"/>
          </ac:cxnSpMkLst>
        </pc:cxn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485415357" sldId="280"/>
        </pc:sldMkLst>
      </pc:sldChg>
      <pc:sldChg chg="addSp delSp modSp new mod modAnim">
        <pc:chgData name="Kilian, David" userId="abaecdff-2d9d-41f0-872e-4be1117dbae5" providerId="ADAL" clId="{FC212E35-ACDD-604D-BF18-C9CDF92F0179}" dt="2022-05-01T21:14:41.884" v="4380" actId="20577"/>
        <pc:sldMkLst>
          <pc:docMk/>
          <pc:sldMk cId="4009149508" sldId="280"/>
        </pc:sldMkLst>
        <pc:spChg chg="mod">
          <ac:chgData name="Kilian, David" userId="abaecdff-2d9d-41f0-872e-4be1117dbae5" providerId="ADAL" clId="{FC212E35-ACDD-604D-BF18-C9CDF92F0179}" dt="2022-05-01T03:22:38.446" v="567" actId="20577"/>
          <ac:spMkLst>
            <pc:docMk/>
            <pc:sldMk cId="4009149508" sldId="280"/>
            <ac:spMk id="2" creationId="{B1D25134-83B3-3231-C77A-61CFAFF3B423}"/>
          </ac:spMkLst>
        </pc:spChg>
        <pc:spChg chg="del">
          <ac:chgData name="Kilian, David" userId="abaecdff-2d9d-41f0-872e-4be1117dbae5" providerId="ADAL" clId="{FC212E35-ACDD-604D-BF18-C9CDF92F0179}" dt="2022-05-01T03:47:43.458" v="1436" actId="478"/>
          <ac:spMkLst>
            <pc:docMk/>
            <pc:sldMk cId="4009149508" sldId="280"/>
            <ac:spMk id="3" creationId="{283FC66D-35DC-A90F-8EB3-4D06C8DAD9E2}"/>
          </ac:spMkLst>
        </pc:spChg>
        <pc:spChg chg="add del mod">
          <ac:chgData name="Kilian, David" userId="abaecdff-2d9d-41f0-872e-4be1117dbae5" providerId="ADAL" clId="{FC212E35-ACDD-604D-BF18-C9CDF92F0179}" dt="2022-05-01T03:57:20.324" v="1633" actId="478"/>
          <ac:spMkLst>
            <pc:docMk/>
            <pc:sldMk cId="4009149508" sldId="280"/>
            <ac:spMk id="4" creationId="{543EE3BB-EFE9-144A-0D32-913BD1A913D6}"/>
          </ac:spMkLst>
        </pc:spChg>
        <pc:spChg chg="add del mod">
          <ac:chgData name="Kilian, David" userId="abaecdff-2d9d-41f0-872e-4be1117dbae5" providerId="ADAL" clId="{FC212E35-ACDD-604D-BF18-C9CDF92F0179}" dt="2022-05-01T03:57:20.324" v="1633" actId="478"/>
          <ac:spMkLst>
            <pc:docMk/>
            <pc:sldMk cId="4009149508" sldId="280"/>
            <ac:spMk id="5" creationId="{0769E43E-DEA9-9953-EF8D-CEF6CCE22EAE}"/>
          </ac:spMkLst>
        </pc:spChg>
        <pc:spChg chg="add del mod">
          <ac:chgData name="Kilian, David" userId="abaecdff-2d9d-41f0-872e-4be1117dbae5" providerId="ADAL" clId="{FC212E35-ACDD-604D-BF18-C9CDF92F0179}" dt="2022-05-01T03:57:20.324" v="1633" actId="478"/>
          <ac:spMkLst>
            <pc:docMk/>
            <pc:sldMk cId="4009149508" sldId="280"/>
            <ac:spMk id="6" creationId="{DE0DF7D9-4E1A-17FD-A960-88C5BE5574AC}"/>
          </ac:spMkLst>
        </pc:spChg>
        <pc:spChg chg="add del mod">
          <ac:chgData name="Kilian, David" userId="abaecdff-2d9d-41f0-872e-4be1117dbae5" providerId="ADAL" clId="{FC212E35-ACDD-604D-BF18-C9CDF92F0179}" dt="2022-05-01T03:57:20.324" v="1633" actId="478"/>
          <ac:spMkLst>
            <pc:docMk/>
            <pc:sldMk cId="4009149508" sldId="280"/>
            <ac:spMk id="7" creationId="{957EEB76-3A5E-476A-FCAB-32DF0858F7FE}"/>
          </ac:spMkLst>
        </pc:spChg>
        <pc:spChg chg="add mod">
          <ac:chgData name="Kilian, David" userId="abaecdff-2d9d-41f0-872e-4be1117dbae5" providerId="ADAL" clId="{FC212E35-ACDD-604D-BF18-C9CDF92F0179}" dt="2022-05-01T03:52:41.202" v="1559" actId="1076"/>
          <ac:spMkLst>
            <pc:docMk/>
            <pc:sldMk cId="4009149508" sldId="280"/>
            <ac:spMk id="14" creationId="{C6EC6F0F-C4C0-C9A9-31F5-E3E373C2BB3D}"/>
          </ac:spMkLst>
        </pc:spChg>
        <pc:spChg chg="add mod">
          <ac:chgData name="Kilian, David" userId="abaecdff-2d9d-41f0-872e-4be1117dbae5" providerId="ADAL" clId="{FC212E35-ACDD-604D-BF18-C9CDF92F0179}" dt="2022-05-01T03:52:52.115" v="1560" actId="1076"/>
          <ac:spMkLst>
            <pc:docMk/>
            <pc:sldMk cId="4009149508" sldId="280"/>
            <ac:spMk id="15" creationId="{B456FD7A-7AAC-082D-89BF-5DF51A8DF631}"/>
          </ac:spMkLst>
        </pc:spChg>
        <pc:spChg chg="add mod">
          <ac:chgData name="Kilian, David" userId="abaecdff-2d9d-41f0-872e-4be1117dbae5" providerId="ADAL" clId="{FC212E35-ACDD-604D-BF18-C9CDF92F0179}" dt="2022-05-01T03:52:52.115" v="1560" actId="1076"/>
          <ac:spMkLst>
            <pc:docMk/>
            <pc:sldMk cId="4009149508" sldId="280"/>
            <ac:spMk id="16" creationId="{6C0529FD-AD22-EB71-33EE-F933609EB20B}"/>
          </ac:spMkLst>
        </pc:spChg>
        <pc:spChg chg="add mod">
          <ac:chgData name="Kilian, David" userId="abaecdff-2d9d-41f0-872e-4be1117dbae5" providerId="ADAL" clId="{FC212E35-ACDD-604D-BF18-C9CDF92F0179}" dt="2022-05-01T03:52:52.115" v="1560" actId="1076"/>
          <ac:spMkLst>
            <pc:docMk/>
            <pc:sldMk cId="4009149508" sldId="280"/>
            <ac:spMk id="17" creationId="{F5432A08-7561-E4BF-E75B-49D762DB5102}"/>
          </ac:spMkLst>
        </pc:spChg>
        <pc:spChg chg="add mod">
          <ac:chgData name="Kilian, David" userId="abaecdff-2d9d-41f0-872e-4be1117dbae5" providerId="ADAL" clId="{FC212E35-ACDD-604D-BF18-C9CDF92F0179}" dt="2022-05-01T03:56:15.685" v="1626" actId="167"/>
          <ac:spMkLst>
            <pc:docMk/>
            <pc:sldMk cId="4009149508" sldId="280"/>
            <ac:spMk id="18" creationId="{02F8E7E3-DAA0-DB57-3000-3D45CC753235}"/>
          </ac:spMkLst>
        </pc:spChg>
        <pc:spChg chg="add mod">
          <ac:chgData name="Kilian, David" userId="abaecdff-2d9d-41f0-872e-4be1117dbae5" providerId="ADAL" clId="{FC212E35-ACDD-604D-BF18-C9CDF92F0179}" dt="2022-05-01T03:56:15.685" v="1626" actId="167"/>
          <ac:spMkLst>
            <pc:docMk/>
            <pc:sldMk cId="4009149508" sldId="280"/>
            <ac:spMk id="19" creationId="{3EF94219-DA94-F19A-FBBB-CAF75FC932FE}"/>
          </ac:spMkLst>
        </pc:spChg>
        <pc:spChg chg="add mod">
          <ac:chgData name="Kilian, David" userId="abaecdff-2d9d-41f0-872e-4be1117dbae5" providerId="ADAL" clId="{FC212E35-ACDD-604D-BF18-C9CDF92F0179}" dt="2022-05-01T04:10:17.479" v="1835" actId="20577"/>
          <ac:spMkLst>
            <pc:docMk/>
            <pc:sldMk cId="4009149508" sldId="280"/>
            <ac:spMk id="22" creationId="{24AB5AF2-DF09-F6F0-468D-663B578A4544}"/>
          </ac:spMkLst>
        </pc:spChg>
        <pc:spChg chg="add mod">
          <ac:chgData name="Kilian, David" userId="abaecdff-2d9d-41f0-872e-4be1117dbae5" providerId="ADAL" clId="{FC212E35-ACDD-604D-BF18-C9CDF92F0179}" dt="2022-05-01T03:58:04.310" v="1644" actId="1076"/>
          <ac:spMkLst>
            <pc:docMk/>
            <pc:sldMk cId="4009149508" sldId="280"/>
            <ac:spMk id="26" creationId="{4EB47A82-963B-82C9-BBA1-5DCDD722EF5D}"/>
          </ac:spMkLst>
        </pc:spChg>
        <pc:spChg chg="add mod">
          <ac:chgData name="Kilian, David" userId="abaecdff-2d9d-41f0-872e-4be1117dbae5" providerId="ADAL" clId="{FC212E35-ACDD-604D-BF18-C9CDF92F0179}" dt="2022-05-01T04:10:24.011" v="1841" actId="20577"/>
          <ac:spMkLst>
            <pc:docMk/>
            <pc:sldMk cId="4009149508" sldId="280"/>
            <ac:spMk id="27" creationId="{6BE9731F-B8A6-1417-08F2-070A943ECD06}"/>
          </ac:spMkLst>
        </pc:spChg>
        <pc:spChg chg="add mod">
          <ac:chgData name="Kilian, David" userId="abaecdff-2d9d-41f0-872e-4be1117dbae5" providerId="ADAL" clId="{FC212E35-ACDD-604D-BF18-C9CDF92F0179}" dt="2022-05-01T03:58:21.574" v="1655" actId="20577"/>
          <ac:spMkLst>
            <pc:docMk/>
            <pc:sldMk cId="4009149508" sldId="280"/>
            <ac:spMk id="28" creationId="{AAE499A1-5538-84A3-18C0-6BDF617BE43E}"/>
          </ac:spMkLst>
        </pc:spChg>
        <pc:spChg chg="add mod">
          <ac:chgData name="Kilian, David" userId="abaecdff-2d9d-41f0-872e-4be1117dbae5" providerId="ADAL" clId="{FC212E35-ACDD-604D-BF18-C9CDF92F0179}" dt="2022-05-01T03:58:51.580" v="1658" actId="14100"/>
          <ac:spMkLst>
            <pc:docMk/>
            <pc:sldMk cId="4009149508" sldId="280"/>
            <ac:spMk id="29" creationId="{8DB2FBC7-AF3D-C702-750C-AC0F95BBA0B3}"/>
          </ac:spMkLst>
        </pc:spChg>
        <pc:spChg chg="add mod">
          <ac:chgData name="Kilian, David" userId="abaecdff-2d9d-41f0-872e-4be1117dbae5" providerId="ADAL" clId="{FC212E35-ACDD-604D-BF18-C9CDF92F0179}" dt="2022-05-01T21:14:41.884" v="4380" actId="20577"/>
          <ac:spMkLst>
            <pc:docMk/>
            <pc:sldMk cId="4009149508" sldId="280"/>
            <ac:spMk id="30" creationId="{01717E0C-681C-08AB-5A78-AE0EC915DA2B}"/>
          </ac:spMkLst>
        </pc:spChg>
        <pc:spChg chg="add mod">
          <ac:chgData name="Kilian, David" userId="abaecdff-2d9d-41f0-872e-4be1117dbae5" providerId="ADAL" clId="{FC212E35-ACDD-604D-BF18-C9CDF92F0179}" dt="2022-05-01T03:59:00.285" v="1661" actId="14100"/>
          <ac:spMkLst>
            <pc:docMk/>
            <pc:sldMk cId="4009149508" sldId="280"/>
            <ac:spMk id="31" creationId="{416DE2A6-8FEA-4B0B-E633-831EED4FD1BD}"/>
          </ac:spMkLst>
        </pc:spChg>
        <pc:spChg chg="add mod">
          <ac:chgData name="Kilian, David" userId="abaecdff-2d9d-41f0-872e-4be1117dbae5" providerId="ADAL" clId="{FC212E35-ACDD-604D-BF18-C9CDF92F0179}" dt="2022-05-01T04:07:48.875" v="1821" actId="14100"/>
          <ac:spMkLst>
            <pc:docMk/>
            <pc:sldMk cId="4009149508" sldId="280"/>
            <ac:spMk id="41" creationId="{9AB4BBA1-2809-0BF3-D322-743959D55461}"/>
          </ac:spMkLst>
        </pc:spChg>
        <pc:cxnChg chg="add mod">
          <ac:chgData name="Kilian, David" userId="abaecdff-2d9d-41f0-872e-4be1117dbae5" providerId="ADAL" clId="{FC212E35-ACDD-604D-BF18-C9CDF92F0179}" dt="2022-05-01T03:54:04.992" v="1580" actId="1076"/>
          <ac:cxnSpMkLst>
            <pc:docMk/>
            <pc:sldMk cId="4009149508" sldId="280"/>
            <ac:cxnSpMk id="8" creationId="{538C7F23-8A9A-39FC-5E7F-4BDC10113F4C}"/>
          </ac:cxnSpMkLst>
        </pc:cxnChg>
        <pc:cxnChg chg="add mod">
          <ac:chgData name="Kilian, David" userId="abaecdff-2d9d-41f0-872e-4be1117dbae5" providerId="ADAL" clId="{FC212E35-ACDD-604D-BF18-C9CDF92F0179}" dt="2022-05-01T03:54:10.342" v="1581" actId="1076"/>
          <ac:cxnSpMkLst>
            <pc:docMk/>
            <pc:sldMk cId="4009149508" sldId="280"/>
            <ac:cxnSpMk id="9" creationId="{BB902347-87DE-55A7-6B99-B20591346339}"/>
          </ac:cxnSpMkLst>
        </pc:cxnChg>
        <pc:cxnChg chg="add mod">
          <ac:chgData name="Kilian, David" userId="abaecdff-2d9d-41f0-872e-4be1117dbae5" providerId="ADAL" clId="{FC212E35-ACDD-604D-BF18-C9CDF92F0179}" dt="2022-05-01T03:54:23.215" v="1585" actId="14100"/>
          <ac:cxnSpMkLst>
            <pc:docMk/>
            <pc:sldMk cId="4009149508" sldId="280"/>
            <ac:cxnSpMk id="10" creationId="{6A66C30A-02FA-72D2-2294-5A4F48E0D77C}"/>
          </ac:cxnSpMkLst>
        </pc:cxnChg>
        <pc:cxnChg chg="add mod">
          <ac:chgData name="Kilian, David" userId="abaecdff-2d9d-41f0-872e-4be1117dbae5" providerId="ADAL" clId="{FC212E35-ACDD-604D-BF18-C9CDF92F0179}" dt="2022-05-01T03:54:28.944" v="1587" actId="14100"/>
          <ac:cxnSpMkLst>
            <pc:docMk/>
            <pc:sldMk cId="4009149508" sldId="280"/>
            <ac:cxnSpMk id="11" creationId="{9C046178-D128-ACF2-0414-46635510556F}"/>
          </ac:cxnSpMkLst>
        </pc:cxnChg>
        <pc:cxnChg chg="add mod">
          <ac:chgData name="Kilian, David" userId="abaecdff-2d9d-41f0-872e-4be1117dbae5" providerId="ADAL" clId="{FC212E35-ACDD-604D-BF18-C9CDF92F0179}" dt="2022-05-01T03:54:13.877" v="1582" actId="1076"/>
          <ac:cxnSpMkLst>
            <pc:docMk/>
            <pc:sldMk cId="4009149508" sldId="280"/>
            <ac:cxnSpMk id="12" creationId="{2BF56A13-A165-4354-459A-44F3DB512918}"/>
          </ac:cxnSpMkLst>
        </pc:cxnChg>
        <pc:cxnChg chg="add mod">
          <ac:chgData name="Kilian, David" userId="abaecdff-2d9d-41f0-872e-4be1117dbae5" providerId="ADAL" clId="{FC212E35-ACDD-604D-BF18-C9CDF92F0179}" dt="2022-05-01T03:54:17.209" v="1583" actId="1076"/>
          <ac:cxnSpMkLst>
            <pc:docMk/>
            <pc:sldMk cId="4009149508" sldId="280"/>
            <ac:cxnSpMk id="13" creationId="{B158B097-6273-AAF9-43B2-BF758594893D}"/>
          </ac:cxnSpMkLst>
        </pc:cxnChg>
        <pc:cxnChg chg="add mod">
          <ac:chgData name="Kilian, David" userId="abaecdff-2d9d-41f0-872e-4be1117dbae5" providerId="ADAL" clId="{FC212E35-ACDD-604D-BF18-C9CDF92F0179}" dt="2022-05-01T03:56:24.159" v="1630" actId="1076"/>
          <ac:cxnSpMkLst>
            <pc:docMk/>
            <pc:sldMk cId="4009149508" sldId="280"/>
            <ac:cxnSpMk id="23" creationId="{FADEF84B-4E7D-8C0A-3452-83FAAFF79DBC}"/>
          </ac:cxnSpMkLst>
        </pc:cxnChg>
        <pc:cxnChg chg="add mod">
          <ac:chgData name="Kilian, David" userId="abaecdff-2d9d-41f0-872e-4be1117dbae5" providerId="ADAL" clId="{FC212E35-ACDD-604D-BF18-C9CDF92F0179}" dt="2022-05-01T03:56:27.206" v="1632" actId="1076"/>
          <ac:cxnSpMkLst>
            <pc:docMk/>
            <pc:sldMk cId="4009149508" sldId="280"/>
            <ac:cxnSpMk id="25" creationId="{B7647B25-F767-A24E-1DF3-4C9B3A50E17B}"/>
          </ac:cxnSpMkLst>
        </pc:cxnChg>
        <pc:cxnChg chg="add mod">
          <ac:chgData name="Kilian, David" userId="abaecdff-2d9d-41f0-872e-4be1117dbae5" providerId="ADAL" clId="{FC212E35-ACDD-604D-BF18-C9CDF92F0179}" dt="2022-05-01T04:00:36.480" v="1689" actId="14861"/>
          <ac:cxnSpMkLst>
            <pc:docMk/>
            <pc:sldMk cId="4009149508" sldId="280"/>
            <ac:cxnSpMk id="32" creationId="{DAB57D03-669E-DF51-457E-93C881413B00}"/>
          </ac:cxnSpMkLst>
        </pc:cxnChg>
        <pc:cxnChg chg="add mod">
          <ac:chgData name="Kilian, David" userId="abaecdff-2d9d-41f0-872e-4be1117dbae5" providerId="ADAL" clId="{FC212E35-ACDD-604D-BF18-C9CDF92F0179}" dt="2022-05-01T04:00:47.022" v="1692" actId="14100"/>
          <ac:cxnSpMkLst>
            <pc:docMk/>
            <pc:sldMk cId="4009149508" sldId="280"/>
            <ac:cxnSpMk id="35" creationId="{D8729EF2-5FC9-B4C7-6D16-4965D8431B60}"/>
          </ac:cxnSpMkLst>
        </pc:cxnChg>
        <pc:cxnChg chg="add mod">
          <ac:chgData name="Kilian, David" userId="abaecdff-2d9d-41f0-872e-4be1117dbae5" providerId="ADAL" clId="{FC212E35-ACDD-604D-BF18-C9CDF92F0179}" dt="2022-05-01T04:01:32.144" v="1699" actId="14100"/>
          <ac:cxnSpMkLst>
            <pc:docMk/>
            <pc:sldMk cId="4009149508" sldId="280"/>
            <ac:cxnSpMk id="37" creationId="{09938369-2600-35B0-0C75-70BA7A37C07B}"/>
          </ac:cxnSpMkLst>
        </pc:cxnChg>
        <pc:cxnChg chg="add mod">
          <ac:chgData name="Kilian, David" userId="abaecdff-2d9d-41f0-872e-4be1117dbae5" providerId="ADAL" clId="{FC212E35-ACDD-604D-BF18-C9CDF92F0179}" dt="2022-05-01T04:09:19.412" v="1828" actId="166"/>
          <ac:cxnSpMkLst>
            <pc:docMk/>
            <pc:sldMk cId="4009149508" sldId="280"/>
            <ac:cxnSpMk id="39" creationId="{A43D7328-A088-B7B2-2F2D-85222DAA4388}"/>
          </ac:cxnSpMkLst>
        </pc:cxnChg>
      </pc:sldChg>
      <pc:sldChg chg="modSp new del mod">
        <pc:chgData name="Kilian, David" userId="abaecdff-2d9d-41f0-872e-4be1117dbae5" providerId="ADAL" clId="{FC212E35-ACDD-604D-BF18-C9CDF92F0179}" dt="2022-05-01T04:22:48.616" v="2244" actId="2696"/>
        <pc:sldMkLst>
          <pc:docMk/>
          <pc:sldMk cId="623533295" sldId="281"/>
        </pc:sldMkLst>
        <pc:spChg chg="mod">
          <ac:chgData name="Kilian, David" userId="abaecdff-2d9d-41f0-872e-4be1117dbae5" providerId="ADAL" clId="{FC212E35-ACDD-604D-BF18-C9CDF92F0179}" dt="2022-05-01T04:20:30.106" v="2106" actId="20577"/>
          <ac:spMkLst>
            <pc:docMk/>
            <pc:sldMk cId="623533295" sldId="281"/>
            <ac:spMk id="2" creationId="{6F6A41E0-28E2-75FC-1F8A-FDCAD50E416C}"/>
          </ac:spMkLst>
        </pc:spChg>
        <pc:spChg chg="mod">
          <ac:chgData name="Kilian, David" userId="abaecdff-2d9d-41f0-872e-4be1117dbae5" providerId="ADAL" clId="{FC212E35-ACDD-604D-BF18-C9CDF92F0179}" dt="2022-05-01T04:16:52.761" v="1919" actId="20577"/>
          <ac:spMkLst>
            <pc:docMk/>
            <pc:sldMk cId="623533295" sldId="281"/>
            <ac:spMk id="3" creationId="{BFF7012D-FA23-2078-1AAE-D4EA6BD83456}"/>
          </ac:spMkLst>
        </pc:sp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2984061183" sldId="281"/>
        </pc:sldMkLst>
      </pc:sldChg>
      <pc:sldChg chg="modSp new add del mod">
        <pc:chgData name="Kilian, David" userId="abaecdff-2d9d-41f0-872e-4be1117dbae5" providerId="ADAL" clId="{FC212E35-ACDD-604D-BF18-C9CDF92F0179}" dt="2022-05-01T03:31:08.163" v="1006" actId="2696"/>
        <pc:sldMkLst>
          <pc:docMk/>
          <pc:sldMk cId="4264444047" sldId="281"/>
        </pc:sldMkLst>
        <pc:spChg chg="mod">
          <ac:chgData name="Kilian, David" userId="abaecdff-2d9d-41f0-872e-4be1117dbae5" providerId="ADAL" clId="{FC212E35-ACDD-604D-BF18-C9CDF92F0179}" dt="2022-05-01T03:22:41.705" v="570" actId="20577"/>
          <ac:spMkLst>
            <pc:docMk/>
            <pc:sldMk cId="4264444047" sldId="281"/>
            <ac:spMk id="2" creationId="{C489522B-9BD4-346D-21F9-6EEE1B0047C4}"/>
          </ac:spMkLst>
        </pc:spChg>
        <pc:spChg chg="mod">
          <ac:chgData name="Kilian, David" userId="abaecdff-2d9d-41f0-872e-4be1117dbae5" providerId="ADAL" clId="{FC212E35-ACDD-604D-BF18-C9CDF92F0179}" dt="2022-05-01T03:23:03.744" v="687" actId="20577"/>
          <ac:spMkLst>
            <pc:docMk/>
            <pc:sldMk cId="4264444047" sldId="281"/>
            <ac:spMk id="3" creationId="{C8F701A1-86DD-23B4-019B-CE33E5867003}"/>
          </ac:spMkLst>
        </pc:spChg>
      </pc:sldChg>
      <pc:sldChg chg="addSp delSp modSp add del mod ord delAnim modAnim modShow">
        <pc:chgData name="Kilian, David" userId="abaecdff-2d9d-41f0-872e-4be1117dbae5" providerId="ADAL" clId="{FC212E35-ACDD-604D-BF18-C9CDF92F0179}" dt="2022-05-01T21:22:40.028" v="4708" actId="2696"/>
        <pc:sldMkLst>
          <pc:docMk/>
          <pc:sldMk cId="912171241" sldId="282"/>
        </pc:sldMkLst>
        <pc:spChg chg="mod">
          <ac:chgData name="Kilian, David" userId="abaecdff-2d9d-41f0-872e-4be1117dbae5" providerId="ADAL" clId="{FC212E35-ACDD-604D-BF18-C9CDF92F0179}" dt="2022-05-01T04:17:24.946" v="1958" actId="20577"/>
          <ac:spMkLst>
            <pc:docMk/>
            <pc:sldMk cId="912171241" sldId="282"/>
            <ac:spMk id="2" creationId="{EE7F3ED0-DD7A-FD42-A268-7678E520CB5A}"/>
          </ac:spMkLst>
        </pc:spChg>
        <pc:spChg chg="mod">
          <ac:chgData name="Kilian, David" userId="abaecdff-2d9d-41f0-872e-4be1117dbae5" providerId="ADAL" clId="{FC212E35-ACDD-604D-BF18-C9CDF92F0179}" dt="2022-05-01T04:24:07.473" v="2346" actId="20577"/>
          <ac:spMkLst>
            <pc:docMk/>
            <pc:sldMk cId="912171241" sldId="282"/>
            <ac:spMk id="3" creationId="{635E1030-7E7A-FB4D-8DB0-443FA7F3D822}"/>
          </ac:spMkLst>
        </pc:spChg>
        <pc:spChg chg="add mod">
          <ac:chgData name="Kilian, David" userId="abaecdff-2d9d-41f0-872e-4be1117dbae5" providerId="ADAL" clId="{FC212E35-ACDD-604D-BF18-C9CDF92F0179}" dt="2022-05-01T04:22:30.045" v="2243" actId="1076"/>
          <ac:spMkLst>
            <pc:docMk/>
            <pc:sldMk cId="912171241" sldId="282"/>
            <ac:spMk id="5" creationId="{AB916FCB-FBAD-AA1F-ADC1-277FEE1D71CE}"/>
          </ac:spMkLst>
        </pc:spChg>
        <pc:spChg chg="add mod">
          <ac:chgData name="Kilian, David" userId="abaecdff-2d9d-41f0-872e-4be1117dbae5" providerId="ADAL" clId="{FC212E35-ACDD-604D-BF18-C9CDF92F0179}" dt="2022-05-01T04:29:32.933" v="2684" actId="14100"/>
          <ac:spMkLst>
            <pc:docMk/>
            <pc:sldMk cId="912171241" sldId="282"/>
            <ac:spMk id="7" creationId="{921AB57C-752A-CBDF-B916-EF91087E1276}"/>
          </ac:spMkLst>
        </pc:spChg>
        <pc:spChg chg="del">
          <ac:chgData name="Kilian, David" userId="abaecdff-2d9d-41f0-872e-4be1117dbae5" providerId="ADAL" clId="{FC212E35-ACDD-604D-BF18-C9CDF92F0179}" dt="2022-05-01T04:17:38.174" v="2010" actId="478"/>
          <ac:spMkLst>
            <pc:docMk/>
            <pc:sldMk cId="912171241" sldId="282"/>
            <ac:spMk id="8" creationId="{FF275EA4-4A8B-4C2E-8019-DF4082549FB0}"/>
          </ac:spMkLst>
        </pc:spChg>
        <pc:spChg chg="add mod">
          <ac:chgData name="Kilian, David" userId="abaecdff-2d9d-41f0-872e-4be1117dbae5" providerId="ADAL" clId="{FC212E35-ACDD-604D-BF18-C9CDF92F0179}" dt="2022-05-01T04:30:10.491" v="2821" actId="14100"/>
          <ac:spMkLst>
            <pc:docMk/>
            <pc:sldMk cId="912171241" sldId="282"/>
            <ac:spMk id="9" creationId="{1A84C7E6-E9A6-D558-C228-1169274E227C}"/>
          </ac:spMkLst>
        </pc:spChg>
        <pc:cxnChg chg="del">
          <ac:chgData name="Kilian, David" userId="abaecdff-2d9d-41f0-872e-4be1117dbae5" providerId="ADAL" clId="{FC212E35-ACDD-604D-BF18-C9CDF92F0179}" dt="2022-05-01T04:17:40.091" v="2011" actId="478"/>
          <ac:cxnSpMkLst>
            <pc:docMk/>
            <pc:sldMk cId="912171241" sldId="282"/>
            <ac:cxnSpMk id="4" creationId="{9735C774-D17F-4426-AA11-207BABA318A3}"/>
          </ac:cxnSpMkLst>
        </pc:cxn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1489461486" sldId="282"/>
        </pc:sldMkLst>
      </pc:sldChg>
      <pc:sldChg chg="addSp delSp modSp add del mod modAnim modShow">
        <pc:chgData name="Kilian, David" userId="abaecdff-2d9d-41f0-872e-4be1117dbae5" providerId="ADAL" clId="{FC212E35-ACDD-604D-BF18-C9CDF92F0179}" dt="2022-05-01T21:22:40.028" v="4708" actId="2696"/>
        <pc:sldMkLst>
          <pc:docMk/>
          <pc:sldMk cId="569410387" sldId="283"/>
        </pc:sldMkLst>
        <pc:spChg chg="mod">
          <ac:chgData name="Kilian, David" userId="abaecdff-2d9d-41f0-872e-4be1117dbae5" providerId="ADAL" clId="{FC212E35-ACDD-604D-BF18-C9CDF92F0179}" dt="2022-05-01T04:31:36.057" v="2871" actId="20577"/>
          <ac:spMkLst>
            <pc:docMk/>
            <pc:sldMk cId="569410387" sldId="283"/>
            <ac:spMk id="2" creationId="{EE7F3ED0-DD7A-FD42-A268-7678E520CB5A}"/>
          </ac:spMkLst>
        </pc:spChg>
        <pc:spChg chg="mod">
          <ac:chgData name="Kilian, David" userId="abaecdff-2d9d-41f0-872e-4be1117dbae5" providerId="ADAL" clId="{FC212E35-ACDD-604D-BF18-C9CDF92F0179}" dt="2022-05-01T04:31:18.021" v="2838" actId="113"/>
          <ac:spMkLst>
            <pc:docMk/>
            <pc:sldMk cId="569410387" sldId="283"/>
            <ac:spMk id="3" creationId="{635E1030-7E7A-FB4D-8DB0-443FA7F3D822}"/>
          </ac:spMkLst>
        </pc:spChg>
        <pc:spChg chg="del">
          <ac:chgData name="Kilian, David" userId="abaecdff-2d9d-41f0-872e-4be1117dbae5" providerId="ADAL" clId="{FC212E35-ACDD-604D-BF18-C9CDF92F0179}" dt="2022-05-01T04:25:17.080" v="2371" actId="478"/>
          <ac:spMkLst>
            <pc:docMk/>
            <pc:sldMk cId="569410387" sldId="283"/>
            <ac:spMk id="5" creationId="{AB916FCB-FBAD-AA1F-ADC1-277FEE1D71CE}"/>
          </ac:spMkLst>
        </pc:spChg>
        <pc:spChg chg="add mod">
          <ac:chgData name="Kilian, David" userId="abaecdff-2d9d-41f0-872e-4be1117dbae5" providerId="ADAL" clId="{FC212E35-ACDD-604D-BF18-C9CDF92F0179}" dt="2022-05-01T04:31:54.229" v="2873" actId="1076"/>
          <ac:spMkLst>
            <pc:docMk/>
            <pc:sldMk cId="569410387" sldId="283"/>
            <ac:spMk id="6" creationId="{1B417DCC-E6BD-12FE-86D1-B5FE9BC7D258}"/>
          </ac:spMkLst>
        </pc:spChg>
        <pc:spChg chg="add mod">
          <ac:chgData name="Kilian, David" userId="abaecdff-2d9d-41f0-872e-4be1117dbae5" providerId="ADAL" clId="{FC212E35-ACDD-604D-BF18-C9CDF92F0179}" dt="2022-05-01T04:31:54.229" v="2873" actId="1076"/>
          <ac:spMkLst>
            <pc:docMk/>
            <pc:sldMk cId="569410387" sldId="283"/>
            <ac:spMk id="7" creationId="{0BE147E4-8DC3-B7BA-7033-BA91D137D51F}"/>
          </ac:spMkLst>
        </pc:spChg>
      </pc:sldChg>
      <pc:sldChg chg="add del">
        <pc:chgData name="Kilian, David" userId="abaecdff-2d9d-41f0-872e-4be1117dbae5" providerId="ADAL" clId="{FC212E35-ACDD-604D-BF18-C9CDF92F0179}" dt="2022-05-01T03:13:36.953" v="139"/>
        <pc:sldMkLst>
          <pc:docMk/>
          <pc:sldMk cId="1642271037" sldId="283"/>
        </pc:sldMkLst>
      </pc:sldChg>
      <pc:sldChg chg="addSp modSp new del mod modClrScheme chgLayout">
        <pc:chgData name="Kilian, David" userId="abaecdff-2d9d-41f0-872e-4be1117dbae5" providerId="ADAL" clId="{FC212E35-ACDD-604D-BF18-C9CDF92F0179}" dt="2022-05-01T21:22:40.028" v="4708" actId="2696"/>
        <pc:sldMkLst>
          <pc:docMk/>
          <pc:sldMk cId="2288109589" sldId="284"/>
        </pc:sldMkLst>
        <pc:spChg chg="mod ord">
          <ac:chgData name="Kilian, David" userId="abaecdff-2d9d-41f0-872e-4be1117dbae5" providerId="ADAL" clId="{FC212E35-ACDD-604D-BF18-C9CDF92F0179}" dt="2022-05-01T04:45:21.930" v="3272" actId="700"/>
          <ac:spMkLst>
            <pc:docMk/>
            <pc:sldMk cId="2288109589" sldId="284"/>
            <ac:spMk id="2" creationId="{2E3B7A81-876C-1470-A60B-FAC322B899E9}"/>
          </ac:spMkLst>
        </pc:spChg>
        <pc:spChg chg="mod ord">
          <ac:chgData name="Kilian, David" userId="abaecdff-2d9d-41f0-872e-4be1117dbae5" providerId="ADAL" clId="{FC212E35-ACDD-604D-BF18-C9CDF92F0179}" dt="2022-05-01T04:46:18.709" v="3456" actId="20577"/>
          <ac:spMkLst>
            <pc:docMk/>
            <pc:sldMk cId="2288109589" sldId="284"/>
            <ac:spMk id="3" creationId="{14EA31B7-DF2C-4D68-5421-9571D3374B6D}"/>
          </ac:spMkLst>
        </pc:spChg>
        <pc:spChg chg="add mod ord">
          <ac:chgData name="Kilian, David" userId="abaecdff-2d9d-41f0-872e-4be1117dbae5" providerId="ADAL" clId="{FC212E35-ACDD-604D-BF18-C9CDF92F0179}" dt="2022-05-01T04:45:21.930" v="3272" actId="700"/>
          <ac:spMkLst>
            <pc:docMk/>
            <pc:sldMk cId="2288109589" sldId="284"/>
            <ac:spMk id="4" creationId="{1BF9B9B7-59C9-7C98-EE4D-9ADF6D8D0C3E}"/>
          </ac:spMkLst>
        </pc:spChg>
      </pc:sldChg>
      <pc:sldChg chg="add del">
        <pc:chgData name="Kilian, David" userId="abaecdff-2d9d-41f0-872e-4be1117dbae5" providerId="ADAL" clId="{FC212E35-ACDD-604D-BF18-C9CDF92F0179}" dt="2022-05-01T04:25:30.732" v="2373" actId="2890"/>
        <pc:sldMkLst>
          <pc:docMk/>
          <pc:sldMk cId="4219859944" sldId="284"/>
        </pc:sldMkLst>
      </pc:sldChg>
      <pc:sldChg chg="modSp new del mod">
        <pc:chgData name="Kilian, David" userId="abaecdff-2d9d-41f0-872e-4be1117dbae5" providerId="ADAL" clId="{FC212E35-ACDD-604D-BF18-C9CDF92F0179}" dt="2022-05-01T21:22:40.028" v="4708" actId="2696"/>
        <pc:sldMkLst>
          <pc:docMk/>
          <pc:sldMk cId="3452575649" sldId="285"/>
        </pc:sldMkLst>
        <pc:spChg chg="mod">
          <ac:chgData name="Kilian, David" userId="abaecdff-2d9d-41f0-872e-4be1117dbae5" providerId="ADAL" clId="{FC212E35-ACDD-604D-BF18-C9CDF92F0179}" dt="2022-05-01T04:25:52.804" v="2476" actId="20577"/>
          <ac:spMkLst>
            <pc:docMk/>
            <pc:sldMk cId="3452575649" sldId="285"/>
            <ac:spMk id="2" creationId="{04E02004-917B-9CD6-225F-41D21A50062A}"/>
          </ac:spMkLst>
        </pc:spChg>
        <pc:spChg chg="mod">
          <ac:chgData name="Kilian, David" userId="abaecdff-2d9d-41f0-872e-4be1117dbae5" providerId="ADAL" clId="{FC212E35-ACDD-604D-BF18-C9CDF92F0179}" dt="2022-05-01T04:26:15.375" v="2582" actId="20577"/>
          <ac:spMkLst>
            <pc:docMk/>
            <pc:sldMk cId="3452575649" sldId="285"/>
            <ac:spMk id="3" creationId="{3B1C0642-336B-96DF-6A51-5636B7B854D3}"/>
          </ac:spMkLst>
        </pc:spChg>
      </pc:sldChg>
      <pc:sldChg chg="modSp new del mod">
        <pc:chgData name="Kilian, David" userId="abaecdff-2d9d-41f0-872e-4be1117dbae5" providerId="ADAL" clId="{FC212E35-ACDD-604D-BF18-C9CDF92F0179}" dt="2022-05-01T21:22:40.028" v="4708" actId="2696"/>
        <pc:sldMkLst>
          <pc:docMk/>
          <pc:sldMk cId="1920559105" sldId="286"/>
        </pc:sldMkLst>
        <pc:spChg chg="mod">
          <ac:chgData name="Kilian, David" userId="abaecdff-2d9d-41f0-872e-4be1117dbae5" providerId="ADAL" clId="{FC212E35-ACDD-604D-BF18-C9CDF92F0179}" dt="2022-05-01T04:26:25.717" v="2623" actId="20577"/>
          <ac:spMkLst>
            <pc:docMk/>
            <pc:sldMk cId="1920559105" sldId="286"/>
            <ac:spMk id="2" creationId="{32FCB77C-DDBD-2F9D-A24A-82C29CFDB9A8}"/>
          </ac:spMkLst>
        </pc:spChg>
        <pc:spChg chg="mod">
          <ac:chgData name="Kilian, David" userId="abaecdff-2d9d-41f0-872e-4be1117dbae5" providerId="ADAL" clId="{FC212E35-ACDD-604D-BF18-C9CDF92F0179}" dt="2022-05-01T04:26:32.595" v="2661" actId="20577"/>
          <ac:spMkLst>
            <pc:docMk/>
            <pc:sldMk cId="1920559105" sldId="286"/>
            <ac:spMk id="3" creationId="{811BDC00-CC10-1CF6-CC1B-27689091E9EB}"/>
          </ac:spMkLst>
        </pc:spChg>
      </pc:sldChg>
      <pc:sldChg chg="addSp delSp modSp new del mod modClrScheme modAnim modShow chgLayout">
        <pc:chgData name="Kilian, David" userId="abaecdff-2d9d-41f0-872e-4be1117dbae5" providerId="ADAL" clId="{FC212E35-ACDD-604D-BF18-C9CDF92F0179}" dt="2022-05-01T21:22:40.028" v="4708" actId="2696"/>
        <pc:sldMkLst>
          <pc:docMk/>
          <pc:sldMk cId="548249354" sldId="287"/>
        </pc:sldMkLst>
        <pc:spChg chg="mod ord">
          <ac:chgData name="Kilian, David" userId="abaecdff-2d9d-41f0-872e-4be1117dbae5" providerId="ADAL" clId="{FC212E35-ACDD-604D-BF18-C9CDF92F0179}" dt="2022-05-01T04:33:49.176" v="2877" actId="700"/>
          <ac:spMkLst>
            <pc:docMk/>
            <pc:sldMk cId="548249354" sldId="287"/>
            <ac:spMk id="2" creationId="{BFAFE828-2D0B-2F64-EF8E-5975D53FEDDA}"/>
          </ac:spMkLst>
        </pc:spChg>
        <pc:spChg chg="del mod ord">
          <ac:chgData name="Kilian, David" userId="abaecdff-2d9d-41f0-872e-4be1117dbae5" providerId="ADAL" clId="{FC212E35-ACDD-604D-BF18-C9CDF92F0179}" dt="2022-05-01T04:33:49.176" v="2877" actId="700"/>
          <ac:spMkLst>
            <pc:docMk/>
            <pc:sldMk cId="548249354" sldId="287"/>
            <ac:spMk id="3" creationId="{CF83DE23-B806-4100-0A2C-8459813CCAF8}"/>
          </ac:spMkLst>
        </pc:spChg>
        <pc:spChg chg="add mod ord">
          <ac:chgData name="Kilian, David" userId="abaecdff-2d9d-41f0-872e-4be1117dbae5" providerId="ADAL" clId="{FC212E35-ACDD-604D-BF18-C9CDF92F0179}" dt="2022-05-01T04:44:42.675" v="3252" actId="20577"/>
          <ac:spMkLst>
            <pc:docMk/>
            <pc:sldMk cId="548249354" sldId="287"/>
            <ac:spMk id="4" creationId="{E58CC048-CEDC-EE50-15E8-0DCC62BA54CA}"/>
          </ac:spMkLst>
        </pc:spChg>
        <pc:spChg chg="add mod ord">
          <ac:chgData name="Kilian, David" userId="abaecdff-2d9d-41f0-872e-4be1117dbae5" providerId="ADAL" clId="{FC212E35-ACDD-604D-BF18-C9CDF92F0179}" dt="2022-05-01T04:44:04.596" v="3241" actId="20577"/>
          <ac:spMkLst>
            <pc:docMk/>
            <pc:sldMk cId="548249354" sldId="287"/>
            <ac:spMk id="5" creationId="{661DD337-F1D0-4B52-7FE2-FF7CE8FDC279}"/>
          </ac:spMkLst>
        </pc:spChg>
        <pc:spChg chg="add mod">
          <ac:chgData name="Kilian, David" userId="abaecdff-2d9d-41f0-872e-4be1117dbae5" providerId="ADAL" clId="{FC212E35-ACDD-604D-BF18-C9CDF92F0179}" dt="2022-05-01T04:43:33.401" v="3239" actId="14100"/>
          <ac:spMkLst>
            <pc:docMk/>
            <pc:sldMk cId="548249354" sldId="287"/>
            <ac:spMk id="6" creationId="{FB35648E-3C9E-4B50-9267-7CFE79F78A52}"/>
          </ac:spMkLst>
        </pc:spChg>
        <pc:spChg chg="add mod">
          <ac:chgData name="Kilian, David" userId="abaecdff-2d9d-41f0-872e-4be1117dbae5" providerId="ADAL" clId="{FC212E35-ACDD-604D-BF18-C9CDF92F0179}" dt="2022-05-01T04:43:18.308" v="3236" actId="1076"/>
          <ac:spMkLst>
            <pc:docMk/>
            <pc:sldMk cId="548249354" sldId="287"/>
            <ac:spMk id="7" creationId="{5DB6DB7B-CE7D-8DD7-BC06-04E7EE19AE52}"/>
          </ac:spMkLst>
        </pc:spChg>
        <pc:spChg chg="add mod">
          <ac:chgData name="Kilian, David" userId="abaecdff-2d9d-41f0-872e-4be1117dbae5" providerId="ADAL" clId="{FC212E35-ACDD-604D-BF18-C9CDF92F0179}" dt="2022-05-01T04:44:13.170" v="3244" actId="14100"/>
          <ac:spMkLst>
            <pc:docMk/>
            <pc:sldMk cId="548249354" sldId="287"/>
            <ac:spMk id="8" creationId="{0EF33CCC-2A0B-0ECD-8363-01ED45CE071F}"/>
          </ac:spMkLst>
        </pc:spChg>
        <pc:spChg chg="add mod">
          <ac:chgData name="Kilian, David" userId="abaecdff-2d9d-41f0-872e-4be1117dbae5" providerId="ADAL" clId="{FC212E35-ACDD-604D-BF18-C9CDF92F0179}" dt="2022-05-01T04:44:15.292" v="3245" actId="1076"/>
          <ac:spMkLst>
            <pc:docMk/>
            <pc:sldMk cId="548249354" sldId="287"/>
            <ac:spMk id="9" creationId="{873375DE-AA62-02EC-536E-7339481B7AB8}"/>
          </ac:spMkLst>
        </pc:spChg>
      </pc:sldChg>
      <pc:sldChg chg="modSp new del mod">
        <pc:chgData name="Kilian, David" userId="abaecdff-2d9d-41f0-872e-4be1117dbae5" providerId="ADAL" clId="{FC212E35-ACDD-604D-BF18-C9CDF92F0179}" dt="2022-05-01T21:22:40.028" v="4708" actId="2696"/>
        <pc:sldMkLst>
          <pc:docMk/>
          <pc:sldMk cId="1835072450" sldId="288"/>
        </pc:sldMkLst>
        <pc:spChg chg="mod">
          <ac:chgData name="Kilian, David" userId="abaecdff-2d9d-41f0-872e-4be1117dbae5" providerId="ADAL" clId="{FC212E35-ACDD-604D-BF18-C9CDF92F0179}" dt="2022-05-01T05:03:38.899" v="4284" actId="20577"/>
          <ac:spMkLst>
            <pc:docMk/>
            <pc:sldMk cId="1835072450" sldId="288"/>
            <ac:spMk id="3" creationId="{DC3C52F6-A0EF-91C8-F3E9-B61661A029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08294-6792-2B47-A930-E3E03C9D8756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99489-C6A9-C942-96C2-1B0065765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5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20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12" Type="http://schemas.openxmlformats.org/officeDocument/2006/relationships/image" Target="../media/image19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8.png"/><Relationship Id="rId5" Type="http://schemas.openxmlformats.org/officeDocument/2006/relationships/image" Target="../media/image120.png"/><Relationship Id="rId10" Type="http://schemas.openxmlformats.org/officeDocument/2006/relationships/image" Target="../media/image17.png"/><Relationship Id="rId4" Type="http://schemas.openxmlformats.org/officeDocument/2006/relationships/image" Target="../media/image110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Geometric Series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13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2635-E3D4-9764-ECEE-B2B72DFA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Old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E7F754-AD85-2094-D631-3C5FC792088F}"/>
                  </a:ext>
                </a:extLst>
              </p:cNvPr>
              <p:cNvSpPr txBox="1"/>
              <p:nvPr/>
            </p:nvSpPr>
            <p:spPr>
              <a:xfrm>
                <a:off x="838200" y="1506022"/>
                <a:ext cx="24662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E7F754-AD85-2094-D631-3C5FC7920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06022"/>
                <a:ext cx="2466253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C7B5E0-8800-1C01-B016-E70F52A87201}"/>
                  </a:ext>
                </a:extLst>
              </p:cNvPr>
              <p:cNvSpPr txBox="1"/>
              <p:nvPr/>
            </p:nvSpPr>
            <p:spPr>
              <a:xfrm>
                <a:off x="3304453" y="1506022"/>
                <a:ext cx="1357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6C7B5E0-8800-1C01-B016-E70F52A87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453" y="1506022"/>
                <a:ext cx="1357038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0F93AD-CF1F-FF09-F403-AE0A77B5D2B0}"/>
                  </a:ext>
                </a:extLst>
              </p:cNvPr>
              <p:cNvSpPr txBox="1"/>
              <p:nvPr/>
            </p:nvSpPr>
            <p:spPr>
              <a:xfrm>
                <a:off x="3795209" y="1984377"/>
                <a:ext cx="15837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40F93AD-CF1F-FF09-F403-AE0A77B5D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209" y="1984377"/>
                <a:ext cx="1583702" cy="369332"/>
              </a:xfrm>
              <a:prstGeom prst="rect">
                <a:avLst/>
              </a:prstGeom>
              <a:blipFill>
                <a:blip r:embed="rId4"/>
                <a:stretch>
                  <a:fillRect l="-772" t="-1667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5DA119B-D26E-D276-1BB6-4119F898030A}"/>
                  </a:ext>
                </a:extLst>
              </p:cNvPr>
              <p:cNvSpPr txBox="1"/>
              <p:nvPr/>
            </p:nvSpPr>
            <p:spPr>
              <a:xfrm>
                <a:off x="5587963" y="1506022"/>
                <a:ext cx="1457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5DA119B-D26E-D276-1BB6-4119F8980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63" y="1506022"/>
                <a:ext cx="1457707" cy="369332"/>
              </a:xfrm>
              <a:prstGeom prst="rect">
                <a:avLst/>
              </a:prstGeom>
              <a:blipFill>
                <a:blip r:embed="rId5"/>
                <a:stretch>
                  <a:fillRect l="-1674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9186FE-B808-58A7-39BF-511B5CD9C687}"/>
                  </a:ext>
                </a:extLst>
              </p:cNvPr>
              <p:cNvSpPr txBox="1"/>
              <p:nvPr/>
            </p:nvSpPr>
            <p:spPr>
              <a:xfrm>
                <a:off x="838200" y="2969809"/>
                <a:ext cx="34654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E9186FE-B808-58A7-39BF-511B5CD9C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969809"/>
                <a:ext cx="3465499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7017C4-D95C-DCF4-7B09-14327282F91E}"/>
                  </a:ext>
                </a:extLst>
              </p:cNvPr>
              <p:cNvSpPr txBox="1"/>
              <p:nvPr/>
            </p:nvSpPr>
            <p:spPr>
              <a:xfrm>
                <a:off x="4267697" y="2973431"/>
                <a:ext cx="237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7017C4-D95C-DCF4-7B09-14327282F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697" y="2973431"/>
                <a:ext cx="2371290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7FE481-0190-E101-BBA7-CE75716BF6C7}"/>
                  </a:ext>
                </a:extLst>
              </p:cNvPr>
              <p:cNvSpPr txBox="1"/>
              <p:nvPr/>
            </p:nvSpPr>
            <p:spPr>
              <a:xfrm>
                <a:off x="4743857" y="3429000"/>
                <a:ext cx="25979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97FE481-0190-E101-BBA7-CE75716BF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857" y="3429000"/>
                <a:ext cx="2597955" cy="369332"/>
              </a:xfrm>
              <a:prstGeom prst="rect">
                <a:avLst/>
              </a:prstGeom>
              <a:blipFill>
                <a:blip r:embed="rId8"/>
                <a:stretch>
                  <a:fillRect t="-1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82323A-D6C8-C64F-5E71-CF17C4695B31}"/>
                  </a:ext>
                </a:extLst>
              </p:cNvPr>
              <p:cNvSpPr txBox="1"/>
              <p:nvPr/>
            </p:nvSpPr>
            <p:spPr>
              <a:xfrm>
                <a:off x="7480559" y="2969809"/>
                <a:ext cx="1457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82323A-D6C8-C64F-5E71-CF17C4695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559" y="2969809"/>
                <a:ext cx="1457707" cy="369332"/>
              </a:xfrm>
              <a:prstGeom prst="rect">
                <a:avLst/>
              </a:prstGeom>
              <a:blipFill>
                <a:blip r:embed="rId9"/>
                <a:stretch>
                  <a:fillRect l="-1674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7668F87-4CB5-E4C6-C59B-1A7A0D1BBC2D}"/>
                  </a:ext>
                </a:extLst>
              </p:cNvPr>
              <p:cNvSpPr txBox="1"/>
              <p:nvPr/>
            </p:nvSpPr>
            <p:spPr>
              <a:xfrm>
                <a:off x="838200" y="4440840"/>
                <a:ext cx="44722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7668F87-4CB5-E4C6-C59B-1A7A0D1BB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40840"/>
                <a:ext cx="4472250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C96B66-5A6F-9C58-75D5-CCF358BF4256}"/>
                  </a:ext>
                </a:extLst>
              </p:cNvPr>
              <p:cNvSpPr txBox="1"/>
              <p:nvPr/>
            </p:nvSpPr>
            <p:spPr>
              <a:xfrm>
                <a:off x="5192532" y="4444462"/>
                <a:ext cx="33780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BC96B66-5A6F-9C58-75D5-CCF358BF42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532" y="4444462"/>
                <a:ext cx="3378040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F8C955-A61F-313A-96B8-6C5D78F20F91}"/>
                  </a:ext>
                </a:extLst>
              </p:cNvPr>
              <p:cNvSpPr txBox="1"/>
              <p:nvPr/>
            </p:nvSpPr>
            <p:spPr>
              <a:xfrm>
                <a:off x="5681958" y="4817416"/>
                <a:ext cx="35972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6F8C955-A61F-313A-96B8-6C5D78F20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958" y="4817416"/>
                <a:ext cx="3597202" cy="369332"/>
              </a:xfrm>
              <a:prstGeom prst="rect">
                <a:avLst/>
              </a:prstGeom>
              <a:blipFill>
                <a:blip r:embed="rId1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7197318-F02C-4696-7091-DE39DB0FD993}"/>
                  </a:ext>
                </a:extLst>
              </p:cNvPr>
              <p:cNvSpPr txBox="1"/>
              <p:nvPr/>
            </p:nvSpPr>
            <p:spPr>
              <a:xfrm>
                <a:off x="9279160" y="4440840"/>
                <a:ext cx="1457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7197318-F02C-4696-7091-DE39DB0FD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160" y="4440840"/>
                <a:ext cx="1457707" cy="369332"/>
              </a:xfrm>
              <a:prstGeom prst="rect">
                <a:avLst/>
              </a:prstGeom>
              <a:blipFill>
                <a:blip r:embed="rId13"/>
                <a:stretch>
                  <a:fillRect l="-1674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2F0593-8954-7F59-990F-C8DB72891B2A}"/>
              </a:ext>
            </a:extLst>
          </p:cNvPr>
          <p:cNvCxnSpPr>
            <a:cxnSpLocks/>
          </p:cNvCxnSpPr>
          <p:nvPr/>
        </p:nvCxnSpPr>
        <p:spPr>
          <a:xfrm>
            <a:off x="4133578" y="1562245"/>
            <a:ext cx="340242" cy="276558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50374E-FA9B-F1A0-D56A-006EA7A7244B}"/>
              </a:ext>
            </a:extLst>
          </p:cNvPr>
          <p:cNvCxnSpPr>
            <a:cxnSpLocks/>
          </p:cNvCxnSpPr>
          <p:nvPr/>
        </p:nvCxnSpPr>
        <p:spPr>
          <a:xfrm>
            <a:off x="4152356" y="2045125"/>
            <a:ext cx="340242" cy="276558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E910CEA-7787-C8A7-CC12-9BC2182A8080}"/>
              </a:ext>
            </a:extLst>
          </p:cNvPr>
          <p:cNvCxnSpPr>
            <a:cxnSpLocks/>
          </p:cNvCxnSpPr>
          <p:nvPr/>
        </p:nvCxnSpPr>
        <p:spPr>
          <a:xfrm>
            <a:off x="5145271" y="3006163"/>
            <a:ext cx="442692" cy="23817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749046-7B6A-D2C0-94EF-9F784F7EB6EC}"/>
              </a:ext>
            </a:extLst>
          </p:cNvPr>
          <p:cNvCxnSpPr>
            <a:cxnSpLocks/>
          </p:cNvCxnSpPr>
          <p:nvPr/>
        </p:nvCxnSpPr>
        <p:spPr>
          <a:xfrm>
            <a:off x="5192532" y="3508461"/>
            <a:ext cx="395431" cy="21988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E71799-18BF-6720-F26C-5A712B57F3A0}"/>
              </a:ext>
            </a:extLst>
          </p:cNvPr>
          <p:cNvCxnSpPr>
            <a:cxnSpLocks/>
          </p:cNvCxnSpPr>
          <p:nvPr/>
        </p:nvCxnSpPr>
        <p:spPr>
          <a:xfrm>
            <a:off x="5986843" y="3049877"/>
            <a:ext cx="442692" cy="23817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757A0B-397E-4AA8-966D-A4DE4B49C75F}"/>
              </a:ext>
            </a:extLst>
          </p:cNvPr>
          <p:cNvCxnSpPr>
            <a:cxnSpLocks/>
          </p:cNvCxnSpPr>
          <p:nvPr/>
        </p:nvCxnSpPr>
        <p:spPr>
          <a:xfrm>
            <a:off x="6034104" y="3552175"/>
            <a:ext cx="395431" cy="21988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09E4B08-B09A-DF92-5CDA-AC7EF8FF22E4}"/>
              </a:ext>
            </a:extLst>
          </p:cNvPr>
          <p:cNvCxnSpPr>
            <a:cxnSpLocks/>
          </p:cNvCxnSpPr>
          <p:nvPr/>
        </p:nvCxnSpPr>
        <p:spPr>
          <a:xfrm>
            <a:off x="6057548" y="4457431"/>
            <a:ext cx="442692" cy="23817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8C6C38F-74C1-8E5C-1710-C6C9E6E8041E}"/>
              </a:ext>
            </a:extLst>
          </p:cNvPr>
          <p:cNvCxnSpPr>
            <a:cxnSpLocks/>
          </p:cNvCxnSpPr>
          <p:nvPr/>
        </p:nvCxnSpPr>
        <p:spPr>
          <a:xfrm>
            <a:off x="6104809" y="4959729"/>
            <a:ext cx="395431" cy="21988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BFF4B5-C5A3-14F9-28F6-96428D0E9A70}"/>
              </a:ext>
            </a:extLst>
          </p:cNvPr>
          <p:cNvCxnSpPr>
            <a:cxnSpLocks/>
          </p:cNvCxnSpPr>
          <p:nvPr/>
        </p:nvCxnSpPr>
        <p:spPr>
          <a:xfrm>
            <a:off x="7898583" y="4484929"/>
            <a:ext cx="442692" cy="23817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D5ACA5F-A650-278E-0AD5-DBC58D4DAE4C}"/>
              </a:ext>
            </a:extLst>
          </p:cNvPr>
          <p:cNvCxnSpPr>
            <a:cxnSpLocks/>
          </p:cNvCxnSpPr>
          <p:nvPr/>
        </p:nvCxnSpPr>
        <p:spPr>
          <a:xfrm>
            <a:off x="7956477" y="4880897"/>
            <a:ext cx="395431" cy="21988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84D6F65-A939-A2DD-3BF1-117AB7812154}"/>
              </a:ext>
            </a:extLst>
          </p:cNvPr>
          <p:cNvCxnSpPr>
            <a:cxnSpLocks/>
          </p:cNvCxnSpPr>
          <p:nvPr/>
        </p:nvCxnSpPr>
        <p:spPr>
          <a:xfrm>
            <a:off x="6901629" y="4440840"/>
            <a:ext cx="619542" cy="282260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4ED64FD-1078-3E5F-21DC-0ACC15A0D45E}"/>
              </a:ext>
            </a:extLst>
          </p:cNvPr>
          <p:cNvCxnSpPr>
            <a:cxnSpLocks/>
          </p:cNvCxnSpPr>
          <p:nvPr/>
        </p:nvCxnSpPr>
        <p:spPr>
          <a:xfrm>
            <a:off x="6985034" y="4892787"/>
            <a:ext cx="577922" cy="18466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18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F8E7E3-DAA0-DB57-3000-3D45CC753235}"/>
                  </a:ext>
                </a:extLst>
              </p:cNvPr>
              <p:cNvSpPr/>
              <p:nvPr/>
            </p:nvSpPr>
            <p:spPr>
              <a:xfrm>
                <a:off x="6370623" y="2813117"/>
                <a:ext cx="45209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F8E7E3-DAA0-DB57-3000-3D45CC7532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623" y="2813117"/>
                <a:ext cx="4520918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EF94219-DA94-F19A-FBBB-CAF75FC932FE}"/>
                  </a:ext>
                </a:extLst>
              </p:cNvPr>
              <p:cNvSpPr/>
              <p:nvPr/>
            </p:nvSpPr>
            <p:spPr>
              <a:xfrm>
                <a:off x="6766054" y="3257162"/>
                <a:ext cx="52542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EF94219-DA94-F19A-FBBB-CAF75FC932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054" y="3257162"/>
                <a:ext cx="5254259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B1D25134-83B3-3231-C77A-61CFAFF3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New Shortcut (for Geometric Series)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8C7F23-8A9A-39FC-5E7F-4BDC10113F4C}"/>
              </a:ext>
            </a:extLst>
          </p:cNvPr>
          <p:cNvCxnSpPr>
            <a:cxnSpLocks/>
          </p:cNvCxnSpPr>
          <p:nvPr/>
        </p:nvCxnSpPr>
        <p:spPr>
          <a:xfrm>
            <a:off x="7253135" y="2956697"/>
            <a:ext cx="442692" cy="23817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902347-87DE-55A7-6B99-B20591346339}"/>
              </a:ext>
            </a:extLst>
          </p:cNvPr>
          <p:cNvCxnSpPr>
            <a:cxnSpLocks/>
          </p:cNvCxnSpPr>
          <p:nvPr/>
        </p:nvCxnSpPr>
        <p:spPr>
          <a:xfrm>
            <a:off x="7312498" y="3381761"/>
            <a:ext cx="395431" cy="21988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A66C30A-02FA-72D2-2294-5A4F48E0D77C}"/>
              </a:ext>
            </a:extLst>
          </p:cNvPr>
          <p:cNvCxnSpPr>
            <a:cxnSpLocks/>
          </p:cNvCxnSpPr>
          <p:nvPr/>
        </p:nvCxnSpPr>
        <p:spPr>
          <a:xfrm>
            <a:off x="9727383" y="2898548"/>
            <a:ext cx="927010" cy="26077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C046178-D128-ACF2-0414-46635510556F}"/>
              </a:ext>
            </a:extLst>
          </p:cNvPr>
          <p:cNvCxnSpPr>
            <a:cxnSpLocks/>
          </p:cNvCxnSpPr>
          <p:nvPr/>
        </p:nvCxnSpPr>
        <p:spPr>
          <a:xfrm>
            <a:off x="9767551" y="3305374"/>
            <a:ext cx="811844" cy="307132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F56A13-A165-4354-459A-44F3DB512918}"/>
              </a:ext>
            </a:extLst>
          </p:cNvPr>
          <p:cNvCxnSpPr>
            <a:cxnSpLocks/>
          </p:cNvCxnSpPr>
          <p:nvPr/>
        </p:nvCxnSpPr>
        <p:spPr>
          <a:xfrm>
            <a:off x="8068229" y="2904882"/>
            <a:ext cx="619542" cy="282260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58B097-6273-AAF9-43B2-BF758594893D}"/>
              </a:ext>
            </a:extLst>
          </p:cNvPr>
          <p:cNvCxnSpPr>
            <a:cxnSpLocks/>
          </p:cNvCxnSpPr>
          <p:nvPr/>
        </p:nvCxnSpPr>
        <p:spPr>
          <a:xfrm>
            <a:off x="8123161" y="3404471"/>
            <a:ext cx="577922" cy="184666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6EC6F0F-C4C0-C9A9-31F5-E3E373C2BB3D}"/>
                  </a:ext>
                </a:extLst>
              </p:cNvPr>
              <p:cNvSpPr txBox="1"/>
              <p:nvPr/>
            </p:nvSpPr>
            <p:spPr>
              <a:xfrm>
                <a:off x="838200" y="1425988"/>
                <a:ext cx="6236259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−1)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6EC6F0F-C4C0-C9A9-31F5-E3E373C2B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5988"/>
                <a:ext cx="6236259" cy="10082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456FD7A-7AAC-082D-89BF-5DF51A8DF631}"/>
                  </a:ext>
                </a:extLst>
              </p:cNvPr>
              <p:cNvSpPr/>
              <p:nvPr/>
            </p:nvSpPr>
            <p:spPr>
              <a:xfrm>
                <a:off x="1802444" y="2816740"/>
                <a:ext cx="45209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456FD7A-7AAC-082D-89BF-5DF51A8DF6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444" y="2816740"/>
                <a:ext cx="4520918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C0529FD-AD22-EB71-33EE-F933609EB20B}"/>
                  </a:ext>
                </a:extLst>
              </p:cNvPr>
              <p:cNvSpPr/>
              <p:nvPr/>
            </p:nvSpPr>
            <p:spPr>
              <a:xfrm>
                <a:off x="727271" y="2786205"/>
                <a:ext cx="12649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C0529FD-AD22-EB71-33EE-F933609EB2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71" y="2786205"/>
                <a:ext cx="126496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432A08-7561-E4BF-E75B-49D762DB5102}"/>
                  </a:ext>
                </a:extLst>
              </p:cNvPr>
              <p:cNvSpPr txBox="1"/>
              <p:nvPr/>
            </p:nvSpPr>
            <p:spPr>
              <a:xfrm>
                <a:off x="6185842" y="2864049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432A08-7561-E4BF-E75B-49D762DB5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842" y="2864049"/>
                <a:ext cx="298159" cy="369332"/>
              </a:xfrm>
              <a:prstGeom prst="rect">
                <a:avLst/>
              </a:prstGeom>
              <a:blipFill>
                <a:blip r:embed="rId7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4AB5AF2-DF09-F6F0-468D-663B578A4544}"/>
                  </a:ext>
                </a:extLst>
              </p:cNvPr>
              <p:cNvSpPr txBox="1"/>
              <p:nvPr/>
            </p:nvSpPr>
            <p:spPr>
              <a:xfrm>
                <a:off x="6185842" y="3838564"/>
                <a:ext cx="17543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4AB5AF2-DF09-F6F0-468D-663B578A4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842" y="3838564"/>
                <a:ext cx="1754391" cy="369332"/>
              </a:xfrm>
              <a:prstGeom prst="rect">
                <a:avLst/>
              </a:prstGeom>
              <a:blipFill>
                <a:blip r:embed="rId8"/>
                <a:stretch>
                  <a:fillRect l="-1389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ADEF84B-4E7D-8C0A-3452-83FAAFF79DBC}"/>
              </a:ext>
            </a:extLst>
          </p:cNvPr>
          <p:cNvCxnSpPr>
            <a:cxnSpLocks/>
          </p:cNvCxnSpPr>
          <p:nvPr/>
        </p:nvCxnSpPr>
        <p:spPr>
          <a:xfrm>
            <a:off x="9016452" y="2948064"/>
            <a:ext cx="382249" cy="17415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7647B25-F767-A24E-1DF3-4C9B3A50E17B}"/>
              </a:ext>
            </a:extLst>
          </p:cNvPr>
          <p:cNvCxnSpPr>
            <a:cxnSpLocks/>
          </p:cNvCxnSpPr>
          <p:nvPr/>
        </p:nvCxnSpPr>
        <p:spPr>
          <a:xfrm>
            <a:off x="9093608" y="3409728"/>
            <a:ext cx="382249" cy="174151"/>
          </a:xfrm>
          <a:prstGeom prst="line">
            <a:avLst/>
          </a:prstGeom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EB47A82-963B-82C9-BBA1-5DCDD722EF5D}"/>
                  </a:ext>
                </a:extLst>
              </p:cNvPr>
              <p:cNvSpPr/>
              <p:nvPr/>
            </p:nvSpPr>
            <p:spPr>
              <a:xfrm>
                <a:off x="774630" y="5396654"/>
                <a:ext cx="45209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EB47A82-963B-82C9-BBA1-5DCDD722EF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30" y="5396654"/>
                <a:ext cx="4520918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BE9731F-B8A6-1417-08F2-070A943ECD06}"/>
                  </a:ext>
                </a:extLst>
              </p:cNvPr>
              <p:cNvSpPr txBox="1"/>
              <p:nvPr/>
            </p:nvSpPr>
            <p:spPr>
              <a:xfrm>
                <a:off x="5246611" y="5193732"/>
                <a:ext cx="1687065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BE9731F-B8A6-1417-08F2-070A943EC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611" y="5193732"/>
                <a:ext cx="1687065" cy="7086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E499A1-5538-84A3-18C0-6BDF617BE43E}"/>
                  </a:ext>
                </a:extLst>
              </p:cNvPr>
              <p:cNvSpPr txBox="1"/>
              <p:nvPr/>
            </p:nvSpPr>
            <p:spPr>
              <a:xfrm>
                <a:off x="7067045" y="5206422"/>
                <a:ext cx="1601272" cy="708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AE499A1-5538-84A3-18C0-6BDF617BE4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045" y="5206422"/>
                <a:ext cx="1601272" cy="7086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8DB2FBC7-AF3D-C702-750C-AC0F95BBA0B3}"/>
              </a:ext>
            </a:extLst>
          </p:cNvPr>
          <p:cNvSpPr/>
          <p:nvPr/>
        </p:nvSpPr>
        <p:spPr>
          <a:xfrm>
            <a:off x="7270237" y="5110691"/>
            <a:ext cx="1695079" cy="1033165"/>
          </a:xfrm>
          <a:prstGeom prst="rect">
            <a:avLst/>
          </a:prstGeom>
          <a:noFill/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717E0C-681C-08AB-5A78-AE0EC915DA2B}"/>
              </a:ext>
            </a:extLst>
          </p:cNvPr>
          <p:cNvSpPr txBox="1"/>
          <p:nvPr/>
        </p:nvSpPr>
        <p:spPr>
          <a:xfrm>
            <a:off x="9145217" y="5946890"/>
            <a:ext cx="2311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Our new formula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16DE2A6-8FEA-4B0B-E633-831EED4FD1BD}"/>
              </a:ext>
            </a:extLst>
          </p:cNvPr>
          <p:cNvSpPr/>
          <p:nvPr/>
        </p:nvSpPr>
        <p:spPr>
          <a:xfrm>
            <a:off x="651722" y="1389024"/>
            <a:ext cx="1971735" cy="1169119"/>
          </a:xfrm>
          <a:prstGeom prst="rect">
            <a:avLst/>
          </a:prstGeom>
          <a:noFill/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AB57D03-669E-DF51-457E-93C881413B00}"/>
              </a:ext>
            </a:extLst>
          </p:cNvPr>
          <p:cNvCxnSpPr>
            <a:cxnSpLocks/>
          </p:cNvCxnSpPr>
          <p:nvPr/>
        </p:nvCxnSpPr>
        <p:spPr>
          <a:xfrm flipH="1">
            <a:off x="3778246" y="2189203"/>
            <a:ext cx="576040" cy="674846"/>
          </a:xfrm>
          <a:prstGeom prst="straightConnector1">
            <a:avLst/>
          </a:prstGeom>
          <a:ln w="38100"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8729EF2-5FC9-B4C7-6D16-4965D8431B60}"/>
              </a:ext>
            </a:extLst>
          </p:cNvPr>
          <p:cNvCxnSpPr>
            <a:cxnSpLocks/>
          </p:cNvCxnSpPr>
          <p:nvPr/>
        </p:nvCxnSpPr>
        <p:spPr>
          <a:xfrm flipH="1">
            <a:off x="3156857" y="3288460"/>
            <a:ext cx="799472" cy="2034822"/>
          </a:xfrm>
          <a:prstGeom prst="straightConnector1">
            <a:avLst/>
          </a:prstGeom>
          <a:ln w="38100"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9938369-2600-35B0-0C75-70BA7A37C07B}"/>
              </a:ext>
            </a:extLst>
          </p:cNvPr>
          <p:cNvCxnSpPr>
            <a:cxnSpLocks/>
          </p:cNvCxnSpPr>
          <p:nvPr/>
        </p:nvCxnSpPr>
        <p:spPr>
          <a:xfrm flipH="1">
            <a:off x="6484001" y="4207896"/>
            <a:ext cx="547640" cy="902795"/>
          </a:xfrm>
          <a:prstGeom prst="straightConnector1">
            <a:avLst/>
          </a:prstGeom>
          <a:ln w="38100"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AB4BBA1-2809-0BF3-D322-743959D55461}"/>
              </a:ext>
            </a:extLst>
          </p:cNvPr>
          <p:cNvSpPr/>
          <p:nvPr/>
        </p:nvSpPr>
        <p:spPr>
          <a:xfrm>
            <a:off x="5655347" y="5522477"/>
            <a:ext cx="1390389" cy="4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43D7328-A088-B7B2-2F2D-85222DAA4388}"/>
              </a:ext>
            </a:extLst>
          </p:cNvPr>
          <p:cNvCxnSpPr>
            <a:cxnSpLocks/>
          </p:cNvCxnSpPr>
          <p:nvPr/>
        </p:nvCxnSpPr>
        <p:spPr>
          <a:xfrm>
            <a:off x="1306727" y="3247870"/>
            <a:ext cx="4392859" cy="2488901"/>
          </a:xfrm>
          <a:prstGeom prst="straightConnector1">
            <a:avLst/>
          </a:prstGeom>
          <a:ln w="38100"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1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5" grpId="0"/>
      <p:bldP spid="16" grpId="0"/>
      <p:bldP spid="17" grpId="0"/>
      <p:bldP spid="22" grpId="0"/>
      <p:bldP spid="26" grpId="0"/>
      <p:bldP spid="27" grpId="0"/>
      <p:bldP spid="28" grpId="0"/>
      <p:bldP spid="29" grpId="0" animBg="1"/>
      <p:bldP spid="30" grpId="0"/>
      <p:bldP spid="31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3ED0-DD7A-FD42-A268-7678E520C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for Finite Geometric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5E1030-7E7A-FB4D-8DB0-443FA7F3D8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sum of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terms of </a:t>
                </a:r>
                <a:r>
                  <a:rPr lang="en-US"/>
                  <a:t>a finite geometric </a:t>
                </a:r>
                <a:r>
                  <a:rPr lang="en-US" dirty="0"/>
                  <a:t>series is …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5E1030-7E7A-FB4D-8DB0-443FA7F3D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735C774-D17F-4426-AA11-207BABA318A3}"/>
              </a:ext>
            </a:extLst>
          </p:cNvPr>
          <p:cNvCxnSpPr>
            <a:cxnSpLocks/>
          </p:cNvCxnSpPr>
          <p:nvPr/>
        </p:nvCxnSpPr>
        <p:spPr>
          <a:xfrm flipH="1" flipV="1">
            <a:off x="5377399" y="3548743"/>
            <a:ext cx="357282" cy="133815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275EA4-4A8B-4C2E-8019-DF4082549FB0}"/>
              </a:ext>
            </a:extLst>
          </p:cNvPr>
          <p:cNvSpPr txBox="1"/>
          <p:nvPr/>
        </p:nvSpPr>
        <p:spPr>
          <a:xfrm>
            <a:off x="5377399" y="4886893"/>
            <a:ext cx="3438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Only for </a:t>
            </a:r>
            <a:r>
              <a:rPr lang="en-US" sz="2400" b="1"/>
              <a:t>geometric</a:t>
            </a:r>
            <a:r>
              <a:rPr lang="en-US" sz="2400"/>
              <a:t> series!</a:t>
            </a:r>
          </a:p>
        </p:txBody>
      </p:sp>
    </p:spTree>
    <p:extLst>
      <p:ext uri="{BB962C8B-B14F-4D97-AF65-F5344CB8AC3E}">
        <p14:creationId xmlns:p14="http://schemas.microsoft.com/office/powerpoint/2010/main" val="192729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E42B2-A3EF-E34C-9DB1-A324338E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8512A7-3150-2548-9A5D-BBF7FC620F7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Find the sum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/>
                  <a:t> </a:t>
                </a:r>
                <a:r>
                  <a:rPr lang="en-US" sz="2000"/>
                  <a:t>(… the summation says we’re summing the first 10 terms)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/>
                  <a:t> </a:t>
                </a:r>
                <a:r>
                  <a:rPr lang="en-US" sz="2000">
                    <a:solidFill>
                      <a:prstClr val="black"/>
                    </a:solidFill>
                  </a:rPr>
                  <a:t>(… this is just the leading coefficient from the rule)</a:t>
                </a:r>
                <a:endParaRPr lang="en-US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/>
                  <a:t> </a:t>
                </a:r>
                <a:r>
                  <a:rPr lang="en-US" sz="2000">
                    <a:solidFill>
                      <a:prstClr val="black"/>
                    </a:solidFill>
                  </a:rPr>
                  <a:t>(… the base of the exponentiation from the rule)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=118,096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8512A7-3150-2548-9A5D-BBF7FC620F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E0BA79-23BE-9DD9-6BD3-3E51DC46372D}"/>
                  </a:ext>
                </a:extLst>
              </p:cNvPr>
              <p:cNvSpPr txBox="1"/>
              <p:nvPr/>
            </p:nvSpPr>
            <p:spPr>
              <a:xfrm>
                <a:off x="2965257" y="1354015"/>
                <a:ext cx="2055691" cy="1303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4(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E0BA79-23BE-9DD9-6BD3-3E51DC4637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257" y="1354015"/>
                <a:ext cx="2055691" cy="1303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DB43E8C8-3E5E-011D-964C-0D2155646D53}"/>
              </a:ext>
            </a:extLst>
          </p:cNvPr>
          <p:cNvSpPr/>
          <p:nvPr/>
        </p:nvSpPr>
        <p:spPr>
          <a:xfrm>
            <a:off x="5020948" y="4596447"/>
            <a:ext cx="1881657" cy="1157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DC8D78-515E-2C9B-633F-5F4F02955541}"/>
              </a:ext>
            </a:extLst>
          </p:cNvPr>
          <p:cNvSpPr/>
          <p:nvPr/>
        </p:nvSpPr>
        <p:spPr>
          <a:xfrm>
            <a:off x="6902605" y="4930309"/>
            <a:ext cx="1773044" cy="4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541D9A9-2564-DF16-EC76-CA693FE9A0C6}"/>
                  </a:ext>
                </a:extLst>
              </p:cNvPr>
              <p:cNvSpPr/>
              <p:nvPr/>
            </p:nvSpPr>
            <p:spPr>
              <a:xfrm>
                <a:off x="6902605" y="153551"/>
                <a:ext cx="5115246" cy="16046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541D9A9-2564-DF16-EC76-CA693FE9A0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605" y="153551"/>
                <a:ext cx="5115246" cy="16046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78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5CAF-2CAE-744D-846C-D38C1896E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8547E-B508-B140-B380-BCD75BD3C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p431 #48, 50, 52, 53, 54</a:t>
            </a:r>
          </a:p>
        </p:txBody>
      </p:sp>
    </p:spTree>
    <p:extLst>
      <p:ext uri="{BB962C8B-B14F-4D97-AF65-F5344CB8AC3E}">
        <p14:creationId xmlns:p14="http://schemas.microsoft.com/office/powerpoint/2010/main" val="145629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D2B16B2-DE28-8324-327A-0412DBCEB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224" y="170620"/>
            <a:ext cx="9745550" cy="272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CD218D-8D99-C411-1292-449AAACDE8A9}"/>
              </a:ext>
            </a:extLst>
          </p:cNvPr>
          <p:cNvSpPr txBox="1"/>
          <p:nvPr/>
        </p:nvSpPr>
        <p:spPr>
          <a:xfrm>
            <a:off x="9223607" y="0"/>
            <a:ext cx="3042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/>
              <a:t>Unshaded triangles in step 43:</a:t>
            </a:r>
            <a:br>
              <a:rPr lang="en-US"/>
            </a:br>
            <a:r>
              <a:rPr lang="en-US"/>
              <a:t>a really big number!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B3B70-387B-3757-86C4-B47F8B651322}"/>
              </a:ext>
            </a:extLst>
          </p:cNvPr>
          <p:cNvSpPr txBox="1"/>
          <p:nvPr/>
        </p:nvSpPr>
        <p:spPr>
          <a:xfrm>
            <a:off x="0" y="0"/>
            <a:ext cx="2459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/>
              <a:t>https://</a:t>
            </a:r>
            <a:r>
              <a:rPr lang="en-US" sz="1000" err="1"/>
              <a:t>www.visualpatterns.org</a:t>
            </a:r>
            <a:r>
              <a:rPr lang="en-US" sz="1000"/>
              <a:t>/41-60.html</a:t>
            </a:r>
          </a:p>
        </p:txBody>
      </p:sp>
    </p:spTree>
    <p:extLst>
      <p:ext uri="{BB962C8B-B14F-4D97-AF65-F5344CB8AC3E}">
        <p14:creationId xmlns:p14="http://schemas.microsoft.com/office/powerpoint/2010/main" val="118655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A4AE-4446-6198-7FA0-465FC028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58A44-2EA0-5FAB-7EB2-1BF2041C7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Today, you will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Write finite geometric series using sigma notation</a:t>
            </a:r>
          </a:p>
          <a:p>
            <a:endParaRPr lang="en-US" dirty="0"/>
          </a:p>
          <a:p>
            <a:r>
              <a:rPr lang="en-US" dirty="0"/>
              <a:t>Learn a formula for quickly summing a finite geometric series</a:t>
            </a:r>
          </a:p>
          <a:p>
            <a:endParaRPr lang="en-US" dirty="0"/>
          </a:p>
          <a:p>
            <a:r>
              <a:rPr lang="en-US" dirty="0"/>
              <a:t>Practice using English to describe math processes and equations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A29E0-073A-1123-E162-3801F2F0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3FC3-B913-8BF3-78A7-A331EE8BA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</a:t>
            </a:r>
          </a:p>
          <a:p>
            <a:r>
              <a:rPr lang="en-US" dirty="0"/>
              <a:t>Series</a:t>
            </a:r>
          </a:p>
          <a:p>
            <a:r>
              <a:rPr lang="en-US" dirty="0"/>
              <a:t>Finite Series</a:t>
            </a:r>
          </a:p>
          <a:p>
            <a:r>
              <a:rPr lang="en-US" dirty="0"/>
              <a:t>Infinite Series</a:t>
            </a:r>
          </a:p>
          <a:p>
            <a:r>
              <a:rPr lang="en-US" dirty="0"/>
              <a:t>Geometric Sequence</a:t>
            </a:r>
          </a:p>
          <a:p>
            <a:r>
              <a:rPr lang="en-US" dirty="0"/>
              <a:t>Common Ratio</a:t>
            </a:r>
          </a:p>
        </p:txBody>
      </p:sp>
    </p:spTree>
    <p:extLst>
      <p:ext uri="{BB962C8B-B14F-4D97-AF65-F5344CB8AC3E}">
        <p14:creationId xmlns:p14="http://schemas.microsoft.com/office/powerpoint/2010/main" val="167770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A3DDAFD-B108-A049-ABB3-6E47F9C156CB}"/>
              </a:ext>
            </a:extLst>
          </p:cNvPr>
          <p:cNvSpPr/>
          <p:nvPr/>
        </p:nvSpPr>
        <p:spPr>
          <a:xfrm>
            <a:off x="4570270" y="3859425"/>
            <a:ext cx="1831043" cy="570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1788505-BE66-B541-AFB5-092FA979403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/>
                  <a:t> (Sigma) Summation Notation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1788505-BE66-B541-AFB5-092FA97940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0DCF2-4AE0-1C4B-B957-A7A2FD3A7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 shorter, more convenient way to write a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16E199-14B3-AE49-BBA6-ADB5A84CBB88}"/>
                  </a:ext>
                </a:extLst>
              </p:cNvPr>
              <p:cNvSpPr txBox="1"/>
              <p:nvPr/>
            </p:nvSpPr>
            <p:spPr>
              <a:xfrm>
                <a:off x="3869265" y="3329964"/>
                <a:ext cx="2686505" cy="1557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600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(2)(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6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6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16E199-14B3-AE49-BBA6-ADB5A84CB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265" y="3329964"/>
                <a:ext cx="2686505" cy="15573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D98320D-54DC-0E43-9FE3-62DFF069ED7B}"/>
              </a:ext>
            </a:extLst>
          </p:cNvPr>
          <p:cNvSpPr txBox="1"/>
          <p:nvPr/>
        </p:nvSpPr>
        <p:spPr>
          <a:xfrm>
            <a:off x="736600" y="3810000"/>
            <a:ext cx="2346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Sigma, the Greek letter</a:t>
            </a:r>
            <a:br>
              <a:rPr lang="en-US"/>
            </a:br>
            <a:r>
              <a:rPr lang="en-US"/>
              <a:t>for ‘S,’ for “sum”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90A34-A3B8-CD4D-A4E9-9D18F6B05A53}"/>
              </a:ext>
            </a:extLst>
          </p:cNvPr>
          <p:cNvSpPr txBox="1"/>
          <p:nvPr/>
        </p:nvSpPr>
        <p:spPr>
          <a:xfrm>
            <a:off x="1066800" y="5118552"/>
            <a:ext cx="264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</a:t>
            </a:r>
            <a:r>
              <a:rPr lang="en-US" b="1">
                <a:solidFill>
                  <a:srgbClr val="FF0000"/>
                </a:solidFill>
              </a:rPr>
              <a:t>index of summation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6CE93B-BA65-284A-9FF5-67091C5BFAFA}"/>
                  </a:ext>
                </a:extLst>
              </p:cNvPr>
              <p:cNvSpPr txBox="1"/>
              <p:nvPr/>
            </p:nvSpPr>
            <p:spPr>
              <a:xfrm>
                <a:off x="6419975" y="3944299"/>
                <a:ext cx="4994381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+(2)(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)+(2)(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6CE93B-BA65-284A-9FF5-67091C5BF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975" y="3944299"/>
                <a:ext cx="4994381" cy="416845"/>
              </a:xfrm>
              <a:prstGeom prst="rect">
                <a:avLst/>
              </a:prstGeom>
              <a:blipFill>
                <a:blip r:embed="rId4"/>
                <a:stretch>
                  <a:fillRect r="-1709" b="-2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561CC3F-A9E9-014B-8403-24F03CEA8520}"/>
              </a:ext>
            </a:extLst>
          </p:cNvPr>
          <p:cNvSpPr txBox="1"/>
          <p:nvPr/>
        </p:nvSpPr>
        <p:spPr>
          <a:xfrm>
            <a:off x="4593164" y="5390788"/>
            <a:ext cx="488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</a:t>
            </a:r>
            <a:r>
              <a:rPr lang="en-US" b="1">
                <a:solidFill>
                  <a:schemeClr val="accent1"/>
                </a:solidFill>
              </a:rPr>
              <a:t>lower bound</a:t>
            </a:r>
            <a:r>
              <a:rPr lang="en-US"/>
              <a:t>: index of first term to 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0B7F9-0455-4745-A137-2F3CD9EEB179}"/>
              </a:ext>
            </a:extLst>
          </p:cNvPr>
          <p:cNvSpPr txBox="1"/>
          <p:nvPr/>
        </p:nvSpPr>
        <p:spPr>
          <a:xfrm>
            <a:off x="4796517" y="2577281"/>
            <a:ext cx="443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</a:t>
            </a:r>
            <a:r>
              <a:rPr lang="en-US" b="1">
                <a:solidFill>
                  <a:schemeClr val="accent6"/>
                </a:solidFill>
              </a:rPr>
              <a:t>upper bound</a:t>
            </a:r>
            <a:r>
              <a:rPr lang="en-US"/>
              <a:t>: index of last term to sum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75BE1-1D38-5C44-B4E5-A26DDB6ACA5A}"/>
              </a:ext>
            </a:extLst>
          </p:cNvPr>
          <p:cNvCxnSpPr>
            <a:cxnSpLocks/>
          </p:cNvCxnSpPr>
          <p:nvPr/>
        </p:nvCxnSpPr>
        <p:spPr>
          <a:xfrm flipV="1">
            <a:off x="2988733" y="4792133"/>
            <a:ext cx="880532" cy="3894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BD418C-0A48-F94F-BEA0-4A67FD125A8F}"/>
              </a:ext>
            </a:extLst>
          </p:cNvPr>
          <p:cNvCxnSpPr>
            <a:cxnSpLocks/>
          </p:cNvCxnSpPr>
          <p:nvPr/>
        </p:nvCxnSpPr>
        <p:spPr>
          <a:xfrm flipH="1" flipV="1">
            <a:off x="4588932" y="4864250"/>
            <a:ext cx="795868" cy="526538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165D6C-8EA0-5645-905E-576FA6A39B2A}"/>
              </a:ext>
            </a:extLst>
          </p:cNvPr>
          <p:cNvCxnSpPr>
            <a:cxnSpLocks/>
          </p:cNvCxnSpPr>
          <p:nvPr/>
        </p:nvCxnSpPr>
        <p:spPr>
          <a:xfrm flipH="1">
            <a:off x="4385733" y="2946613"/>
            <a:ext cx="1354667" cy="482387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1FA778A-15AD-AE45-B0DE-09A99C23E5CE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083333" y="4133166"/>
            <a:ext cx="879067" cy="83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E9D7548-3D4E-1F42-BA61-BB5D9D7C189A}"/>
              </a:ext>
            </a:extLst>
          </p:cNvPr>
          <p:cNvSpPr txBox="1"/>
          <p:nvPr/>
        </p:nvSpPr>
        <p:spPr>
          <a:xfrm>
            <a:off x="5841999" y="3066345"/>
            <a:ext cx="527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sequence</a:t>
            </a:r>
            <a:r>
              <a:rPr lang="en-US" dirty="0"/>
              <a:t> of terms to sum (written as a rule)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453617-D1A4-7A49-8398-D1C89575907D}"/>
              </a:ext>
            </a:extLst>
          </p:cNvPr>
          <p:cNvCxnSpPr>
            <a:cxnSpLocks/>
          </p:cNvCxnSpPr>
          <p:nvPr/>
        </p:nvCxnSpPr>
        <p:spPr>
          <a:xfrm flipH="1">
            <a:off x="5969001" y="3395506"/>
            <a:ext cx="567417" cy="52923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5" grpId="0"/>
      <p:bldP spid="5" grpId="1"/>
      <p:bldP spid="6" grpId="0"/>
      <p:bldP spid="7" grpId="0"/>
      <p:bldP spid="8" grpId="0"/>
      <p:bldP spid="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49DE-50B9-9542-B59C-0C8E80F0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D9686A-3C2D-8B46-88F7-8539C8E4ED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>
                    <a:solidFill>
                      <a:schemeClr val="tx1"/>
                    </a:solidFill>
                  </a:rPr>
                  <a:t>A </a:t>
                </a:r>
                <a:r>
                  <a:rPr lang="en-US" b="1">
                    <a:solidFill>
                      <a:schemeClr val="tx1"/>
                    </a:solidFill>
                  </a:rPr>
                  <a:t>series</a:t>
                </a:r>
                <a:r>
                  <a:rPr lang="en-US">
                    <a:solidFill>
                      <a:schemeClr val="tx1"/>
                    </a:solidFill>
                  </a:rPr>
                  <a:t> which sums terms of a </a:t>
                </a:r>
                <a:r>
                  <a:rPr lang="en-US" b="1">
                    <a:solidFill>
                      <a:schemeClr val="tx1"/>
                    </a:solidFill>
                  </a:rPr>
                  <a:t>geometric sequence</a:t>
                </a:r>
                <a:endParaRPr lang="en-US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b="1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b="1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36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D9686A-3C2D-8B46-88F7-8539C8E4ED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21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905D-07A9-D5E3-0DE7-2AAC5781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Geometric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274E4-C95A-E2E7-3C31-6945083BB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Oh yeah, wouldn’t it be nice to have a shortcut for these too?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C1B2B9-7B7F-DA27-367A-F8EBA21D62FD}"/>
                  </a:ext>
                </a:extLst>
              </p:cNvPr>
              <p:cNvSpPr txBox="1"/>
              <p:nvPr/>
            </p:nvSpPr>
            <p:spPr>
              <a:xfrm>
                <a:off x="3627726" y="2443945"/>
                <a:ext cx="3683572" cy="1557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(2)(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3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=… </m:t>
                      </m:r>
                    </m:oMath>
                  </m:oMathPara>
                </a14:m>
                <a:endParaRPr lang="en-US" sz="36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FC1B2B9-7B7F-DA27-367A-F8EBA21D6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726" y="2443945"/>
                <a:ext cx="3683572" cy="15573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25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5BE2-9D34-0994-9504-DDAC9E3D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Old Shortcut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79DF-7589-C569-B0A0-C11833997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Our old shortcut was for </a:t>
            </a:r>
            <a:r>
              <a:rPr lang="en-US" b="1"/>
              <a:t>arithmetic</a:t>
            </a:r>
            <a:r>
              <a:rPr lang="en-US"/>
              <a:t> series. What if I try it here?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Okay, we need a different shortcut for </a:t>
            </a:r>
            <a:r>
              <a:rPr lang="en-US" b="1"/>
              <a:t>geometric</a:t>
            </a:r>
            <a:r>
              <a:rPr lang="en-US"/>
              <a:t> series.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C25237-2A9C-2E26-40E3-92572FE4C1AA}"/>
                  </a:ext>
                </a:extLst>
              </p:cNvPr>
              <p:cNvSpPr txBox="1"/>
              <p:nvPr/>
            </p:nvSpPr>
            <p:spPr>
              <a:xfrm>
                <a:off x="3175457" y="2383430"/>
                <a:ext cx="48663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2+ 6+18+54+162+486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C25237-2A9C-2E26-40E3-92572FE4C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457" y="2383430"/>
                <a:ext cx="486639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D76EAC-7D98-4363-2D48-210EE9DD8141}"/>
                  </a:ext>
                </a:extLst>
              </p:cNvPr>
              <p:cNvSpPr txBox="1"/>
              <p:nvPr/>
            </p:nvSpPr>
            <p:spPr>
              <a:xfrm>
                <a:off x="4526852" y="3689741"/>
                <a:ext cx="18862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88+168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D76EAC-7D98-4363-2D48-210EE9DD8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852" y="3689741"/>
                <a:ext cx="188628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F86B8BE4-3FFB-2F3D-1427-4F46FE4BE1D7}"/>
              </a:ext>
            </a:extLst>
          </p:cNvPr>
          <p:cNvSpPr/>
          <p:nvPr/>
        </p:nvSpPr>
        <p:spPr>
          <a:xfrm>
            <a:off x="5305263" y="3705327"/>
            <a:ext cx="1084954" cy="42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EAAC41-1DF2-56E1-3C5C-5C02893084DB}"/>
              </a:ext>
            </a:extLst>
          </p:cNvPr>
          <p:cNvSpPr/>
          <p:nvPr/>
        </p:nvSpPr>
        <p:spPr>
          <a:xfrm>
            <a:off x="4480486" y="3740287"/>
            <a:ext cx="767166" cy="42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FE0C6E-F648-56B7-412F-A49F13F3AB4E}"/>
              </a:ext>
            </a:extLst>
          </p:cNvPr>
          <p:cNvCxnSpPr>
            <a:cxnSpLocks/>
          </p:cNvCxnSpPr>
          <p:nvPr/>
        </p:nvCxnSpPr>
        <p:spPr>
          <a:xfrm>
            <a:off x="3454401" y="2777737"/>
            <a:ext cx="1337315" cy="985360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EC302F7-198B-B8AB-D6F3-840B25C37604}"/>
              </a:ext>
            </a:extLst>
          </p:cNvPr>
          <p:cNvCxnSpPr>
            <a:cxnSpLocks/>
          </p:cNvCxnSpPr>
          <p:nvPr/>
        </p:nvCxnSpPr>
        <p:spPr>
          <a:xfrm flipH="1">
            <a:off x="5121057" y="2844800"/>
            <a:ext cx="2279229" cy="91829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2B457E5-7FA9-B1DA-55F0-B2BF3F28764C}"/>
              </a:ext>
            </a:extLst>
          </p:cNvPr>
          <p:cNvCxnSpPr>
            <a:cxnSpLocks/>
          </p:cNvCxnSpPr>
          <p:nvPr/>
        </p:nvCxnSpPr>
        <p:spPr>
          <a:xfrm>
            <a:off x="4197511" y="2844800"/>
            <a:ext cx="1670029" cy="91829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CB0E8FD-103E-CED7-8FA7-BF40A551FC85}"/>
              </a:ext>
            </a:extLst>
          </p:cNvPr>
          <p:cNvCxnSpPr>
            <a:cxnSpLocks/>
          </p:cNvCxnSpPr>
          <p:nvPr/>
        </p:nvCxnSpPr>
        <p:spPr>
          <a:xfrm flipH="1">
            <a:off x="6010930" y="2906650"/>
            <a:ext cx="600980" cy="856447"/>
          </a:xfrm>
          <a:prstGeom prst="straightConnector1">
            <a:avLst/>
          </a:prstGeom>
          <a:ln w="381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291857-97F5-3A83-1BCE-B159B5294D80}"/>
              </a:ext>
            </a:extLst>
          </p:cNvPr>
          <p:cNvCxnSpPr/>
          <p:nvPr/>
        </p:nvCxnSpPr>
        <p:spPr>
          <a:xfrm>
            <a:off x="3312082" y="2513304"/>
            <a:ext cx="240224" cy="2634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6359E75-8904-E1DD-359F-255B219C87FC}"/>
              </a:ext>
            </a:extLst>
          </p:cNvPr>
          <p:cNvCxnSpPr>
            <a:cxnSpLocks/>
          </p:cNvCxnSpPr>
          <p:nvPr/>
        </p:nvCxnSpPr>
        <p:spPr>
          <a:xfrm>
            <a:off x="7357730" y="2526529"/>
            <a:ext cx="674310" cy="2634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59F8F0F-6292-9A34-5B36-AA309707E832}"/>
              </a:ext>
            </a:extLst>
          </p:cNvPr>
          <p:cNvCxnSpPr/>
          <p:nvPr/>
        </p:nvCxnSpPr>
        <p:spPr>
          <a:xfrm>
            <a:off x="3957287" y="2526529"/>
            <a:ext cx="240224" cy="2634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38F3843-532E-9CF8-70A0-67957AEE0A68}"/>
              </a:ext>
            </a:extLst>
          </p:cNvPr>
          <p:cNvCxnSpPr>
            <a:cxnSpLocks/>
          </p:cNvCxnSpPr>
          <p:nvPr/>
        </p:nvCxnSpPr>
        <p:spPr>
          <a:xfrm>
            <a:off x="6353092" y="2526529"/>
            <a:ext cx="496302" cy="2393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41F3026-D2B5-E90A-C5BA-F35796A676CA}"/>
              </a:ext>
            </a:extLst>
          </p:cNvPr>
          <p:cNvSpPr txBox="1"/>
          <p:nvPr/>
        </p:nvSpPr>
        <p:spPr>
          <a:xfrm>
            <a:off x="7653429" y="3805867"/>
            <a:ext cx="2039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(… wait a minute …)</a:t>
            </a:r>
          </a:p>
        </p:txBody>
      </p:sp>
    </p:spTree>
    <p:extLst>
      <p:ext uri="{BB962C8B-B14F-4D97-AF65-F5344CB8AC3E}">
        <p14:creationId xmlns:p14="http://schemas.microsoft.com/office/powerpoint/2010/main" val="363823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3" grpId="0" animBg="1"/>
      <p:bldP spid="14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27A213B-92BC-D21E-9A32-0D6B211DE90D}"/>
              </a:ext>
            </a:extLst>
          </p:cNvPr>
          <p:cNvSpPr/>
          <p:nvPr/>
        </p:nvSpPr>
        <p:spPr>
          <a:xfrm>
            <a:off x="3967367" y="1858277"/>
            <a:ext cx="3424333" cy="46166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01F291-C201-719F-21F2-B95A445E251D}"/>
              </a:ext>
            </a:extLst>
          </p:cNvPr>
          <p:cNvSpPr/>
          <p:nvPr/>
        </p:nvSpPr>
        <p:spPr>
          <a:xfrm>
            <a:off x="3294679" y="3286251"/>
            <a:ext cx="3368351" cy="46166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0558D1-35A0-07B3-5DF0-ABB229CEC9AA}"/>
              </a:ext>
            </a:extLst>
          </p:cNvPr>
          <p:cNvSpPr/>
          <p:nvPr/>
        </p:nvSpPr>
        <p:spPr>
          <a:xfrm>
            <a:off x="3247054" y="1869122"/>
            <a:ext cx="382553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CC4C4E-1824-B202-D6F8-E66DB59FEDEF}"/>
              </a:ext>
            </a:extLst>
          </p:cNvPr>
          <p:cNvSpPr/>
          <p:nvPr/>
        </p:nvSpPr>
        <p:spPr>
          <a:xfrm>
            <a:off x="6663030" y="3286250"/>
            <a:ext cx="1007706" cy="4616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A83D8-BC3C-026A-09F9-60F766FB0D3F}"/>
                  </a:ext>
                </a:extLst>
              </p:cNvPr>
              <p:cNvSpPr txBox="1"/>
              <p:nvPr/>
            </p:nvSpPr>
            <p:spPr>
              <a:xfrm>
                <a:off x="2022404" y="3287686"/>
                <a:ext cx="609755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A83D8-BC3C-026A-09F9-60F766FB0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404" y="3287686"/>
                <a:ext cx="6097554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750182-E4AF-4451-C976-3C695BFC9BDE}"/>
                  </a:ext>
                </a:extLst>
              </p:cNvPr>
              <p:cNvSpPr txBox="1"/>
              <p:nvPr/>
            </p:nvSpPr>
            <p:spPr>
              <a:xfrm>
                <a:off x="1891782" y="1848560"/>
                <a:ext cx="609755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750182-E4AF-4451-C976-3C695BFC9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1782" y="1848560"/>
                <a:ext cx="6097554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82ACB0-E4DD-E421-D888-5EA2E1D11465}"/>
                  </a:ext>
                </a:extLst>
              </p:cNvPr>
              <p:cNvSpPr txBox="1"/>
              <p:nvPr/>
            </p:nvSpPr>
            <p:spPr>
              <a:xfrm>
                <a:off x="1155441" y="474265"/>
                <a:ext cx="6236259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−1)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82ACB0-E4DD-E421-D888-5EA2E1D11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441" y="474265"/>
                <a:ext cx="6236259" cy="10082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51FDCEA8-E91C-4BD8-82EB-BBCAF94FEEAB}"/>
              </a:ext>
            </a:extLst>
          </p:cNvPr>
          <p:cNvSpPr/>
          <p:nvPr/>
        </p:nvSpPr>
        <p:spPr>
          <a:xfrm>
            <a:off x="3247054" y="1836336"/>
            <a:ext cx="4163308" cy="52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FE775F-28EE-D627-879A-684600BFC120}"/>
                  </a:ext>
                </a:extLst>
              </p:cNvPr>
              <p:cNvSpPr txBox="1"/>
              <p:nvPr/>
            </p:nvSpPr>
            <p:spPr>
              <a:xfrm>
                <a:off x="2041066" y="2510135"/>
                <a:ext cx="609755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EFE775F-28EE-D627-879A-684600BFC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066" y="2510135"/>
                <a:ext cx="6097554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F084FED6-DE0F-B278-5D72-BD666F40F63E}"/>
              </a:ext>
            </a:extLst>
          </p:cNvPr>
          <p:cNvSpPr/>
          <p:nvPr/>
        </p:nvSpPr>
        <p:spPr>
          <a:xfrm>
            <a:off x="2942254" y="747544"/>
            <a:ext cx="437294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D3EEF5-8FC3-CC90-920F-2CFDB348E254}"/>
              </a:ext>
            </a:extLst>
          </p:cNvPr>
          <p:cNvSpPr/>
          <p:nvPr/>
        </p:nvSpPr>
        <p:spPr>
          <a:xfrm>
            <a:off x="3247054" y="2510135"/>
            <a:ext cx="476094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9A83A2-F345-BDA9-A24A-A4D149938A5A}"/>
                  </a:ext>
                </a:extLst>
              </p:cNvPr>
              <p:cNvSpPr txBox="1"/>
              <p:nvPr/>
            </p:nvSpPr>
            <p:spPr>
              <a:xfrm>
                <a:off x="179615" y="4065237"/>
                <a:ext cx="609755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9A83A2-F345-BDA9-A24A-A4D149938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15" y="4065237"/>
                <a:ext cx="609755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AB33DA96-BCFF-CF33-BF98-F64DDD495EC6}"/>
              </a:ext>
            </a:extLst>
          </p:cNvPr>
          <p:cNvSpPr/>
          <p:nvPr/>
        </p:nvSpPr>
        <p:spPr>
          <a:xfrm>
            <a:off x="3247054" y="4137418"/>
            <a:ext cx="41633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42329E-5311-D94A-4E3D-A15CC3FF1BF7}"/>
                  </a:ext>
                </a:extLst>
              </p:cNvPr>
              <p:cNvSpPr txBox="1"/>
              <p:nvPr/>
            </p:nvSpPr>
            <p:spPr>
              <a:xfrm>
                <a:off x="179615" y="4800183"/>
                <a:ext cx="609755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(1−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(1−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242329E-5311-D94A-4E3D-A15CC3FF1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15" y="4800183"/>
                <a:ext cx="6097554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BD52136-0432-B178-9EA3-07670A706CC8}"/>
                  </a:ext>
                </a:extLst>
              </p:cNvPr>
              <p:cNvSpPr txBox="1"/>
              <p:nvPr/>
            </p:nvSpPr>
            <p:spPr>
              <a:xfrm>
                <a:off x="711482" y="5535129"/>
                <a:ext cx="6097554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BD52136-0432-B178-9EA3-07670A706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82" y="5535129"/>
                <a:ext cx="6097554" cy="9221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3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7" grpId="1" animBg="1"/>
      <p:bldP spid="18" grpId="1" animBg="1"/>
      <p:bldP spid="20" grpId="1" animBg="1"/>
      <p:bldP spid="9" grpId="0" animBg="1"/>
      <p:bldP spid="11" grpId="0" animBg="1"/>
      <p:bldP spid="12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997</TotalTime>
  <Words>484</Words>
  <Application>Microsoft Office PowerPoint</Application>
  <PresentationFormat>Widescreen</PresentationFormat>
  <Paragraphs>104</Paragraphs>
  <Slides>14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Finite Geometric Series</vt:lpstr>
      <vt:lpstr>PowerPoint Presentation</vt:lpstr>
      <vt:lpstr>Agenda </vt:lpstr>
      <vt:lpstr>Review: Vocabulary</vt:lpstr>
      <vt:lpstr>Σ (Sigma) Summation Notation</vt:lpstr>
      <vt:lpstr>Geometric Series</vt:lpstr>
      <vt:lpstr>Evaluating Geometric Series</vt:lpstr>
      <vt:lpstr>The Old Shortcut</vt:lpstr>
      <vt:lpstr>PowerPoint Presentation</vt:lpstr>
      <vt:lpstr>An Old Idea</vt:lpstr>
      <vt:lpstr>A New Shortcut (for Geometric Series)</vt:lpstr>
      <vt:lpstr>Formula for Finite Geometric Series</vt:lpstr>
      <vt:lpstr>Practice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Thompson, Mikel</cp:lastModifiedBy>
  <cp:revision>12</cp:revision>
  <dcterms:created xsi:type="dcterms:W3CDTF">2022-04-27T18:14:40Z</dcterms:created>
  <dcterms:modified xsi:type="dcterms:W3CDTF">2023-05-02T14:00:12Z</dcterms:modified>
</cp:coreProperties>
</file>